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63" r:id="rId3"/>
    <p:sldId id="260" r:id="rId4"/>
    <p:sldId id="261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5143500" type="screen16x9"/>
  <p:notesSz cx="6858000" cy="9144000"/>
  <p:embeddedFontLst>
    <p:embeddedFont>
      <p:font typeface="B Mitra" panose="00000400000000000000" pitchFamily="2" charset="-78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 Titr" panose="00000700000000000000" pitchFamily="2" charset="-78"/>
      <p:bold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17" autoAdjust="0"/>
  </p:normalViewPr>
  <p:slideViewPr>
    <p:cSldViewPr>
      <p:cViewPr varScale="1">
        <p:scale>
          <a:sx n="90" d="100"/>
          <a:sy n="90" d="100"/>
        </p:scale>
        <p:origin x="11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1680B-ECF9-4980-9CF8-2E6DFF14F551}" type="doc">
      <dgm:prSet loTypeId="urn:microsoft.com/office/officeart/2005/8/layout/radial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11A14C-1ED6-4C89-99FC-0A9AEDD4D4BC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سواد</a:t>
          </a:r>
          <a:endParaRPr lang="en-US" dirty="0">
            <a:cs typeface="B Mitra" panose="00000400000000000000" pitchFamily="2" charset="-78"/>
          </a:endParaRPr>
        </a:p>
      </dgm:t>
    </dgm:pt>
    <dgm:pt modelId="{20C7DEF2-5A48-45FD-BD47-2CDC115A56B4}" type="parTrans" cxnId="{688A9C72-B4D5-45A2-B2AA-917B326A092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CFA7B25-74A4-47A4-AA9F-B4D2FE7C0C05}" type="sibTrans" cxnId="{688A9C72-B4D5-45A2-B2AA-917B326A092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C7F4437-2287-4485-9359-2EAACA91F119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عاطفی</a:t>
          </a:r>
          <a:endParaRPr lang="en-US" dirty="0">
            <a:cs typeface="B Mitra" panose="00000400000000000000" pitchFamily="2" charset="-78"/>
          </a:endParaRPr>
        </a:p>
      </dgm:t>
    </dgm:pt>
    <dgm:pt modelId="{EE816C95-558E-4D98-870E-EE63A4B2A6E0}" type="parTrans" cxnId="{957DACD9-276A-4D38-BBEC-5BE6110246BD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3CFC89D1-AB70-4568-9FB6-1E8CCCE64F09}" type="sibTrans" cxnId="{957DACD9-276A-4D38-BBEC-5BE6110246BD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B5E4C70-C206-4351-871B-A3332D2B4E9C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ارتباطی</a:t>
          </a:r>
          <a:endParaRPr lang="en-US" dirty="0">
            <a:cs typeface="B Mitra" panose="00000400000000000000" pitchFamily="2" charset="-78"/>
          </a:endParaRPr>
        </a:p>
      </dgm:t>
    </dgm:pt>
    <dgm:pt modelId="{028E5703-8088-4D36-A95D-7B4B41F2BEA2}" type="parTrans" cxnId="{768573F7-74B1-4420-B2DD-6D596D160478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0E63AF22-1277-469F-B41F-18E5B42877A7}" type="sibTrans" cxnId="{768573F7-74B1-4420-B2DD-6D596D160478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6DDA659-1D94-4EA1-B86B-A5DFF2D72A93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مالی</a:t>
          </a:r>
          <a:endParaRPr lang="en-US" dirty="0">
            <a:cs typeface="B Mitra" panose="00000400000000000000" pitchFamily="2" charset="-78"/>
          </a:endParaRPr>
        </a:p>
      </dgm:t>
    </dgm:pt>
    <dgm:pt modelId="{DA0CD9A9-4658-43BA-8A4D-E9FE053B4823}" type="parTrans" cxnId="{3E207A02-A2D4-4F9F-9710-6B82327F3FE0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DAF1DD5-C69B-459B-8D7A-7D5A360A2270}" type="sibTrans" cxnId="{3E207A02-A2D4-4F9F-9710-6B82327F3FE0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23F600CA-615E-45EC-98AA-94BD19BF073A}">
      <dgm:prSet phldrT="[Text]" custT="1"/>
      <dgm:spPr/>
      <dgm:t>
        <a:bodyPr/>
        <a:lstStyle/>
        <a:p>
          <a:pPr rtl="1"/>
          <a:r>
            <a:rPr lang="fa-IR" sz="2400" dirty="0" smtClean="0">
              <a:cs typeface="B Mitra" panose="00000400000000000000" pitchFamily="2" charset="-78"/>
            </a:rPr>
            <a:t>رایانه ای</a:t>
          </a:r>
          <a:endParaRPr lang="en-US" sz="2400" dirty="0">
            <a:cs typeface="B Mitra" panose="00000400000000000000" pitchFamily="2" charset="-78"/>
          </a:endParaRPr>
        </a:p>
      </dgm:t>
    </dgm:pt>
    <dgm:pt modelId="{2B3C1657-BCE0-45BE-8D07-A0806BEC09FF}" type="parTrans" cxnId="{676CAB71-6E44-472D-9CCE-5CF7C6346512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3AD95C39-7F2E-4D97-B75C-BF94E4CD6BC6}" type="sibTrans" cxnId="{676CAB71-6E44-472D-9CCE-5CF7C6346512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0A2EC75B-A2CB-4C67-931F-06E8501B6281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آموزش و پرورش</a:t>
          </a:r>
          <a:endParaRPr lang="en-US" dirty="0">
            <a:cs typeface="B Mitra" panose="00000400000000000000" pitchFamily="2" charset="-78"/>
          </a:endParaRPr>
        </a:p>
      </dgm:t>
    </dgm:pt>
    <dgm:pt modelId="{81C6BB5C-7975-4AE1-B600-457848D47E90}" type="parTrans" cxnId="{08043A39-A4F0-4BD8-A2B7-10E44BB48B2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89B3B1C5-800B-43F7-B748-6C9EDAD2B724}" type="sibTrans" cxnId="{08043A39-A4F0-4BD8-A2B7-10E44BB48B2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3423B41-35F1-4253-83DA-DFA07B9E5AB5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رسانه ای</a:t>
          </a:r>
          <a:endParaRPr lang="en-US" dirty="0">
            <a:cs typeface="B Mitra" panose="00000400000000000000" pitchFamily="2" charset="-78"/>
          </a:endParaRPr>
        </a:p>
      </dgm:t>
    </dgm:pt>
    <dgm:pt modelId="{5AC9C5D9-1015-490C-913F-45409347E613}" type="parTrans" cxnId="{C98A4E29-C1AA-464A-A8EC-4F9A40EFA15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2EFE94C8-B142-475D-8AAD-71DC0A75DB26}" type="sibTrans" cxnId="{C98A4E29-C1AA-464A-A8EC-4F9A40EFA15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1E4084C-B5D1-45CB-8C56-C2A901152527}" type="pres">
      <dgm:prSet presAssocID="{C581680B-ECF9-4980-9CF8-2E6DFF14F5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2608F-C53F-4A9B-9447-89D4E8C644F1}" type="pres">
      <dgm:prSet presAssocID="{EE11A14C-1ED6-4C89-99FC-0A9AEDD4D4BC}" presName="centerShape" presStyleLbl="node0" presStyleIdx="0" presStyleCnt="1"/>
      <dgm:spPr/>
      <dgm:t>
        <a:bodyPr/>
        <a:lstStyle/>
        <a:p>
          <a:endParaRPr lang="en-US"/>
        </a:p>
      </dgm:t>
    </dgm:pt>
    <dgm:pt modelId="{CA48FC43-318D-458B-9986-63877B04CDC4}" type="pres">
      <dgm:prSet presAssocID="{EE816C95-558E-4D98-870E-EE63A4B2A6E0}" presName="Name9" presStyleLbl="parChTrans1D2" presStyleIdx="0" presStyleCnt="6"/>
      <dgm:spPr/>
      <dgm:t>
        <a:bodyPr/>
        <a:lstStyle/>
        <a:p>
          <a:endParaRPr lang="en-US"/>
        </a:p>
      </dgm:t>
    </dgm:pt>
    <dgm:pt modelId="{1D7764B2-E398-48D4-AAA5-6F28A7B002E8}" type="pres">
      <dgm:prSet presAssocID="{EE816C95-558E-4D98-870E-EE63A4B2A6E0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C3E262A-D26B-4BD1-BAFD-C5B17B30C099}" type="pres">
      <dgm:prSet presAssocID="{BC7F4437-2287-4485-9359-2EAACA91F1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39741-FEE0-4A85-9AC2-F0197DC3B416}" type="pres">
      <dgm:prSet presAssocID="{028E5703-8088-4D36-A95D-7B4B41F2BEA2}" presName="Name9" presStyleLbl="parChTrans1D2" presStyleIdx="1" presStyleCnt="6"/>
      <dgm:spPr/>
      <dgm:t>
        <a:bodyPr/>
        <a:lstStyle/>
        <a:p>
          <a:endParaRPr lang="en-US"/>
        </a:p>
      </dgm:t>
    </dgm:pt>
    <dgm:pt modelId="{EAC6EAC5-28C0-4169-A6DE-BE0183994B72}" type="pres">
      <dgm:prSet presAssocID="{028E5703-8088-4D36-A95D-7B4B41F2BEA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21252E0-970E-4097-8BF8-FB9E8356159B}" type="pres">
      <dgm:prSet presAssocID="{EB5E4C70-C206-4351-871B-A3332D2B4E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F6DC5-A729-41FC-B8F8-8ABA0A86BAF5}" type="pres">
      <dgm:prSet presAssocID="{DA0CD9A9-4658-43BA-8A4D-E9FE053B4823}" presName="Name9" presStyleLbl="parChTrans1D2" presStyleIdx="2" presStyleCnt="6"/>
      <dgm:spPr/>
      <dgm:t>
        <a:bodyPr/>
        <a:lstStyle/>
        <a:p>
          <a:endParaRPr lang="en-US"/>
        </a:p>
      </dgm:t>
    </dgm:pt>
    <dgm:pt modelId="{D3ED5AA8-3EE4-4B07-A117-170706EFE3DC}" type="pres">
      <dgm:prSet presAssocID="{DA0CD9A9-4658-43BA-8A4D-E9FE053B482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68FA882-B83F-4952-B8A0-01631818A3BE}" type="pres">
      <dgm:prSet presAssocID="{B6DDA659-1D94-4EA1-B86B-A5DFF2D72A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2E4CF-7143-430A-8F8E-1C741E75FE10}" type="pres">
      <dgm:prSet presAssocID="{2B3C1657-BCE0-45BE-8D07-A0806BEC09FF}" presName="Name9" presStyleLbl="parChTrans1D2" presStyleIdx="3" presStyleCnt="6"/>
      <dgm:spPr/>
      <dgm:t>
        <a:bodyPr/>
        <a:lstStyle/>
        <a:p>
          <a:endParaRPr lang="en-US"/>
        </a:p>
      </dgm:t>
    </dgm:pt>
    <dgm:pt modelId="{12D7EB56-7ABA-4F57-A097-01139E057347}" type="pres">
      <dgm:prSet presAssocID="{2B3C1657-BCE0-45BE-8D07-A0806BEC09F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65DD165-8B7E-49F6-8CBD-03E73DD044B2}" type="pres">
      <dgm:prSet presAssocID="{23F600CA-615E-45EC-98AA-94BD19BF07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D138A-96FB-48B7-9E7E-609B1F4481FF}" type="pres">
      <dgm:prSet presAssocID="{81C6BB5C-7975-4AE1-B600-457848D47E90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CC4997-4CB9-43AE-B66A-0872F17993E7}" type="pres">
      <dgm:prSet presAssocID="{81C6BB5C-7975-4AE1-B600-457848D47E9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67E400-E104-4C62-8DA7-C3A798DDF9A3}" type="pres">
      <dgm:prSet presAssocID="{0A2EC75B-A2CB-4C67-931F-06E8501B628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26F1D-52EC-422D-97D6-BBE4D3BAF4E5}" type="pres">
      <dgm:prSet presAssocID="{5AC9C5D9-1015-490C-913F-45409347E613}" presName="Name9" presStyleLbl="parChTrans1D2" presStyleIdx="5" presStyleCnt="6"/>
      <dgm:spPr/>
      <dgm:t>
        <a:bodyPr/>
        <a:lstStyle/>
        <a:p>
          <a:endParaRPr lang="en-US"/>
        </a:p>
      </dgm:t>
    </dgm:pt>
    <dgm:pt modelId="{348A805A-5B75-4448-A321-782823A6F766}" type="pres">
      <dgm:prSet presAssocID="{5AC9C5D9-1015-490C-913F-45409347E61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0ED2289-AF6E-419C-B4D3-29A9FAFDBB16}" type="pres">
      <dgm:prSet presAssocID="{E3423B41-35F1-4253-83DA-DFA07B9E5A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B73FA-71D6-45AD-83CF-57249487BDB8}" type="presOf" srcId="{2B3C1657-BCE0-45BE-8D07-A0806BEC09FF}" destId="{12D7EB56-7ABA-4F57-A097-01139E057347}" srcOrd="1" destOrd="0" presId="urn:microsoft.com/office/officeart/2005/8/layout/radial1"/>
    <dgm:cxn modelId="{688A9C72-B4D5-45A2-B2AA-917B326A092C}" srcId="{C581680B-ECF9-4980-9CF8-2E6DFF14F551}" destId="{EE11A14C-1ED6-4C89-99FC-0A9AEDD4D4BC}" srcOrd="0" destOrd="0" parTransId="{20C7DEF2-5A48-45FD-BD47-2CDC115A56B4}" sibTransId="{ECFA7B25-74A4-47A4-AA9F-B4D2FE7C0C05}"/>
    <dgm:cxn modelId="{01B6578B-DB86-4664-B95F-32C6258AD021}" type="presOf" srcId="{DA0CD9A9-4658-43BA-8A4D-E9FE053B4823}" destId="{D3ED5AA8-3EE4-4B07-A117-170706EFE3DC}" srcOrd="1" destOrd="0" presId="urn:microsoft.com/office/officeart/2005/8/layout/radial1"/>
    <dgm:cxn modelId="{591B66F0-A7A5-4EE8-9052-BC8EE5003C20}" type="presOf" srcId="{81C6BB5C-7975-4AE1-B600-457848D47E90}" destId="{41CC4997-4CB9-43AE-B66A-0872F17993E7}" srcOrd="1" destOrd="0" presId="urn:microsoft.com/office/officeart/2005/8/layout/radial1"/>
    <dgm:cxn modelId="{3915CB7B-E4AC-4EBE-AC92-5D41DB64933D}" type="presOf" srcId="{5AC9C5D9-1015-490C-913F-45409347E613}" destId="{348A805A-5B75-4448-A321-782823A6F766}" srcOrd="1" destOrd="0" presId="urn:microsoft.com/office/officeart/2005/8/layout/radial1"/>
    <dgm:cxn modelId="{C98A4E29-C1AA-464A-A8EC-4F9A40EFA153}" srcId="{EE11A14C-1ED6-4C89-99FC-0A9AEDD4D4BC}" destId="{E3423B41-35F1-4253-83DA-DFA07B9E5AB5}" srcOrd="5" destOrd="0" parTransId="{5AC9C5D9-1015-490C-913F-45409347E613}" sibTransId="{2EFE94C8-B142-475D-8AAD-71DC0A75DB26}"/>
    <dgm:cxn modelId="{F5FC2515-1C9A-4699-A668-1C621A0D19DD}" type="presOf" srcId="{028E5703-8088-4D36-A95D-7B4B41F2BEA2}" destId="{EAC6EAC5-28C0-4169-A6DE-BE0183994B72}" srcOrd="1" destOrd="0" presId="urn:microsoft.com/office/officeart/2005/8/layout/radial1"/>
    <dgm:cxn modelId="{895529C0-69A7-4945-BA8D-3701A9708780}" type="presOf" srcId="{B6DDA659-1D94-4EA1-B86B-A5DFF2D72A93}" destId="{268FA882-B83F-4952-B8A0-01631818A3BE}" srcOrd="0" destOrd="0" presId="urn:microsoft.com/office/officeart/2005/8/layout/radial1"/>
    <dgm:cxn modelId="{CB3B3956-3AA1-4F15-81F9-343B9127E3A0}" type="presOf" srcId="{EE816C95-558E-4D98-870E-EE63A4B2A6E0}" destId="{CA48FC43-318D-458B-9986-63877B04CDC4}" srcOrd="0" destOrd="0" presId="urn:microsoft.com/office/officeart/2005/8/layout/radial1"/>
    <dgm:cxn modelId="{BE6F65CD-E44F-4B43-8689-842FA99F7577}" type="presOf" srcId="{EB5E4C70-C206-4351-871B-A3332D2B4E9C}" destId="{321252E0-970E-4097-8BF8-FB9E8356159B}" srcOrd="0" destOrd="0" presId="urn:microsoft.com/office/officeart/2005/8/layout/radial1"/>
    <dgm:cxn modelId="{73D9072D-F7C5-4DE1-9FF9-47616301A101}" type="presOf" srcId="{81C6BB5C-7975-4AE1-B600-457848D47E90}" destId="{4CDD138A-96FB-48B7-9E7E-609B1F4481FF}" srcOrd="0" destOrd="0" presId="urn:microsoft.com/office/officeart/2005/8/layout/radial1"/>
    <dgm:cxn modelId="{08043A39-A4F0-4BD8-A2B7-10E44BB48B23}" srcId="{EE11A14C-1ED6-4C89-99FC-0A9AEDD4D4BC}" destId="{0A2EC75B-A2CB-4C67-931F-06E8501B6281}" srcOrd="4" destOrd="0" parTransId="{81C6BB5C-7975-4AE1-B600-457848D47E90}" sibTransId="{89B3B1C5-800B-43F7-B748-6C9EDAD2B724}"/>
    <dgm:cxn modelId="{3E207A02-A2D4-4F9F-9710-6B82327F3FE0}" srcId="{EE11A14C-1ED6-4C89-99FC-0A9AEDD4D4BC}" destId="{B6DDA659-1D94-4EA1-B86B-A5DFF2D72A93}" srcOrd="2" destOrd="0" parTransId="{DA0CD9A9-4658-43BA-8A4D-E9FE053B4823}" sibTransId="{9DAF1DD5-C69B-459B-8D7A-7D5A360A2270}"/>
    <dgm:cxn modelId="{768573F7-74B1-4420-B2DD-6D596D160478}" srcId="{EE11A14C-1ED6-4C89-99FC-0A9AEDD4D4BC}" destId="{EB5E4C70-C206-4351-871B-A3332D2B4E9C}" srcOrd="1" destOrd="0" parTransId="{028E5703-8088-4D36-A95D-7B4B41F2BEA2}" sibTransId="{0E63AF22-1277-469F-B41F-18E5B42877A7}"/>
    <dgm:cxn modelId="{31A66C47-23D7-47D4-A1D6-739DCDDF17EC}" type="presOf" srcId="{EE816C95-558E-4D98-870E-EE63A4B2A6E0}" destId="{1D7764B2-E398-48D4-AAA5-6F28A7B002E8}" srcOrd="1" destOrd="0" presId="urn:microsoft.com/office/officeart/2005/8/layout/radial1"/>
    <dgm:cxn modelId="{7D96D29D-AE76-478D-83B7-9E1448FBD355}" type="presOf" srcId="{BC7F4437-2287-4485-9359-2EAACA91F119}" destId="{0C3E262A-D26B-4BD1-BAFD-C5B17B30C099}" srcOrd="0" destOrd="0" presId="urn:microsoft.com/office/officeart/2005/8/layout/radial1"/>
    <dgm:cxn modelId="{D160BB0D-0123-4546-BE75-FC6346267303}" type="presOf" srcId="{5AC9C5D9-1015-490C-913F-45409347E613}" destId="{51D26F1D-52EC-422D-97D6-BBE4D3BAF4E5}" srcOrd="0" destOrd="0" presId="urn:microsoft.com/office/officeart/2005/8/layout/radial1"/>
    <dgm:cxn modelId="{3964854C-B721-48B2-969B-5522AD2727F2}" type="presOf" srcId="{2B3C1657-BCE0-45BE-8D07-A0806BEC09FF}" destId="{5E02E4CF-7143-430A-8F8E-1C741E75FE10}" srcOrd="0" destOrd="0" presId="urn:microsoft.com/office/officeart/2005/8/layout/radial1"/>
    <dgm:cxn modelId="{E6905155-6BD1-4F76-BCE4-0EFF294BB749}" type="presOf" srcId="{E3423B41-35F1-4253-83DA-DFA07B9E5AB5}" destId="{20ED2289-AF6E-419C-B4D3-29A9FAFDBB16}" srcOrd="0" destOrd="0" presId="urn:microsoft.com/office/officeart/2005/8/layout/radial1"/>
    <dgm:cxn modelId="{676CAB71-6E44-472D-9CCE-5CF7C6346512}" srcId="{EE11A14C-1ED6-4C89-99FC-0A9AEDD4D4BC}" destId="{23F600CA-615E-45EC-98AA-94BD19BF073A}" srcOrd="3" destOrd="0" parTransId="{2B3C1657-BCE0-45BE-8D07-A0806BEC09FF}" sibTransId="{3AD95C39-7F2E-4D97-B75C-BF94E4CD6BC6}"/>
    <dgm:cxn modelId="{0DC729E7-A7E3-4CC8-8389-0BED81FCA52F}" type="presOf" srcId="{EE11A14C-1ED6-4C89-99FC-0A9AEDD4D4BC}" destId="{CCD2608F-C53F-4A9B-9447-89D4E8C644F1}" srcOrd="0" destOrd="0" presId="urn:microsoft.com/office/officeart/2005/8/layout/radial1"/>
    <dgm:cxn modelId="{2AEF3972-B51C-4D65-ACED-E844076575F9}" type="presOf" srcId="{C581680B-ECF9-4980-9CF8-2E6DFF14F551}" destId="{A1E4084C-B5D1-45CB-8C56-C2A901152527}" srcOrd="0" destOrd="0" presId="urn:microsoft.com/office/officeart/2005/8/layout/radial1"/>
    <dgm:cxn modelId="{40310292-8672-4EA4-B312-6F00B5672DD9}" type="presOf" srcId="{23F600CA-615E-45EC-98AA-94BD19BF073A}" destId="{565DD165-8B7E-49F6-8CBD-03E73DD044B2}" srcOrd="0" destOrd="0" presId="urn:microsoft.com/office/officeart/2005/8/layout/radial1"/>
    <dgm:cxn modelId="{957DACD9-276A-4D38-BBEC-5BE6110246BD}" srcId="{EE11A14C-1ED6-4C89-99FC-0A9AEDD4D4BC}" destId="{BC7F4437-2287-4485-9359-2EAACA91F119}" srcOrd="0" destOrd="0" parTransId="{EE816C95-558E-4D98-870E-EE63A4B2A6E0}" sibTransId="{3CFC89D1-AB70-4568-9FB6-1E8CCCE64F09}"/>
    <dgm:cxn modelId="{9212DBE6-43A0-4528-8C68-A5D3CB8B2866}" type="presOf" srcId="{DA0CD9A9-4658-43BA-8A4D-E9FE053B4823}" destId="{9F1F6DC5-A729-41FC-B8F8-8ABA0A86BAF5}" srcOrd="0" destOrd="0" presId="urn:microsoft.com/office/officeart/2005/8/layout/radial1"/>
    <dgm:cxn modelId="{33978817-BCF6-44F2-9298-0CD7344CEADE}" type="presOf" srcId="{0A2EC75B-A2CB-4C67-931F-06E8501B6281}" destId="{0767E400-E104-4C62-8DA7-C3A798DDF9A3}" srcOrd="0" destOrd="0" presId="urn:microsoft.com/office/officeart/2005/8/layout/radial1"/>
    <dgm:cxn modelId="{DF82E51E-7548-4837-97B2-FA76F1C3D8A9}" type="presOf" srcId="{028E5703-8088-4D36-A95D-7B4B41F2BEA2}" destId="{83E39741-FEE0-4A85-9AC2-F0197DC3B416}" srcOrd="0" destOrd="0" presId="urn:microsoft.com/office/officeart/2005/8/layout/radial1"/>
    <dgm:cxn modelId="{B4966F4F-749F-461B-B289-15E3746CDE95}" type="presParOf" srcId="{A1E4084C-B5D1-45CB-8C56-C2A901152527}" destId="{CCD2608F-C53F-4A9B-9447-89D4E8C644F1}" srcOrd="0" destOrd="0" presId="urn:microsoft.com/office/officeart/2005/8/layout/radial1"/>
    <dgm:cxn modelId="{2520C1A4-0DB0-457C-B13D-23AC822A23CF}" type="presParOf" srcId="{A1E4084C-B5D1-45CB-8C56-C2A901152527}" destId="{CA48FC43-318D-458B-9986-63877B04CDC4}" srcOrd="1" destOrd="0" presId="urn:microsoft.com/office/officeart/2005/8/layout/radial1"/>
    <dgm:cxn modelId="{21FB2D82-0C30-4C1C-B5F5-37F30E728BFA}" type="presParOf" srcId="{CA48FC43-318D-458B-9986-63877B04CDC4}" destId="{1D7764B2-E398-48D4-AAA5-6F28A7B002E8}" srcOrd="0" destOrd="0" presId="urn:microsoft.com/office/officeart/2005/8/layout/radial1"/>
    <dgm:cxn modelId="{A93CEDB1-2E5F-47D0-8995-922AFB6100B1}" type="presParOf" srcId="{A1E4084C-B5D1-45CB-8C56-C2A901152527}" destId="{0C3E262A-D26B-4BD1-BAFD-C5B17B30C099}" srcOrd="2" destOrd="0" presId="urn:microsoft.com/office/officeart/2005/8/layout/radial1"/>
    <dgm:cxn modelId="{9C440E65-5F84-4E5A-AA5F-9B0E9B931279}" type="presParOf" srcId="{A1E4084C-B5D1-45CB-8C56-C2A901152527}" destId="{83E39741-FEE0-4A85-9AC2-F0197DC3B416}" srcOrd="3" destOrd="0" presId="urn:microsoft.com/office/officeart/2005/8/layout/radial1"/>
    <dgm:cxn modelId="{0B2A2DB5-1635-461C-BC55-DB1F0B285563}" type="presParOf" srcId="{83E39741-FEE0-4A85-9AC2-F0197DC3B416}" destId="{EAC6EAC5-28C0-4169-A6DE-BE0183994B72}" srcOrd="0" destOrd="0" presId="urn:microsoft.com/office/officeart/2005/8/layout/radial1"/>
    <dgm:cxn modelId="{F1776828-B605-43AF-9926-AED78ED1C58B}" type="presParOf" srcId="{A1E4084C-B5D1-45CB-8C56-C2A901152527}" destId="{321252E0-970E-4097-8BF8-FB9E8356159B}" srcOrd="4" destOrd="0" presId="urn:microsoft.com/office/officeart/2005/8/layout/radial1"/>
    <dgm:cxn modelId="{F8AAEE20-8BCB-4A90-A733-2F767A27B1EE}" type="presParOf" srcId="{A1E4084C-B5D1-45CB-8C56-C2A901152527}" destId="{9F1F6DC5-A729-41FC-B8F8-8ABA0A86BAF5}" srcOrd="5" destOrd="0" presId="urn:microsoft.com/office/officeart/2005/8/layout/radial1"/>
    <dgm:cxn modelId="{09FBE9EF-9CA4-4614-BEDF-230D371EC59E}" type="presParOf" srcId="{9F1F6DC5-A729-41FC-B8F8-8ABA0A86BAF5}" destId="{D3ED5AA8-3EE4-4B07-A117-170706EFE3DC}" srcOrd="0" destOrd="0" presId="urn:microsoft.com/office/officeart/2005/8/layout/radial1"/>
    <dgm:cxn modelId="{BC96A388-5201-45AE-9DEA-5F13991500FB}" type="presParOf" srcId="{A1E4084C-B5D1-45CB-8C56-C2A901152527}" destId="{268FA882-B83F-4952-B8A0-01631818A3BE}" srcOrd="6" destOrd="0" presId="urn:microsoft.com/office/officeart/2005/8/layout/radial1"/>
    <dgm:cxn modelId="{92D1CFA8-B837-40D6-91DD-D765D09EDB55}" type="presParOf" srcId="{A1E4084C-B5D1-45CB-8C56-C2A901152527}" destId="{5E02E4CF-7143-430A-8F8E-1C741E75FE10}" srcOrd="7" destOrd="0" presId="urn:microsoft.com/office/officeart/2005/8/layout/radial1"/>
    <dgm:cxn modelId="{EE8DB98B-0243-48B8-8469-59EB028527B8}" type="presParOf" srcId="{5E02E4CF-7143-430A-8F8E-1C741E75FE10}" destId="{12D7EB56-7ABA-4F57-A097-01139E057347}" srcOrd="0" destOrd="0" presId="urn:microsoft.com/office/officeart/2005/8/layout/radial1"/>
    <dgm:cxn modelId="{763F920A-AEE9-474C-953A-26D2C6C53F93}" type="presParOf" srcId="{A1E4084C-B5D1-45CB-8C56-C2A901152527}" destId="{565DD165-8B7E-49F6-8CBD-03E73DD044B2}" srcOrd="8" destOrd="0" presId="urn:microsoft.com/office/officeart/2005/8/layout/radial1"/>
    <dgm:cxn modelId="{FC38534A-B8FB-41BA-8E13-F83D5A8FE00C}" type="presParOf" srcId="{A1E4084C-B5D1-45CB-8C56-C2A901152527}" destId="{4CDD138A-96FB-48B7-9E7E-609B1F4481FF}" srcOrd="9" destOrd="0" presId="urn:microsoft.com/office/officeart/2005/8/layout/radial1"/>
    <dgm:cxn modelId="{E6180149-6C9D-453F-83CA-45477C671A5F}" type="presParOf" srcId="{4CDD138A-96FB-48B7-9E7E-609B1F4481FF}" destId="{41CC4997-4CB9-43AE-B66A-0872F17993E7}" srcOrd="0" destOrd="0" presId="urn:microsoft.com/office/officeart/2005/8/layout/radial1"/>
    <dgm:cxn modelId="{FCAB201A-B42D-4F90-ACBE-15CE9A88F36F}" type="presParOf" srcId="{A1E4084C-B5D1-45CB-8C56-C2A901152527}" destId="{0767E400-E104-4C62-8DA7-C3A798DDF9A3}" srcOrd="10" destOrd="0" presId="urn:microsoft.com/office/officeart/2005/8/layout/radial1"/>
    <dgm:cxn modelId="{68F51EFC-D4CA-42A9-82CF-489AAAC8D089}" type="presParOf" srcId="{A1E4084C-B5D1-45CB-8C56-C2A901152527}" destId="{51D26F1D-52EC-422D-97D6-BBE4D3BAF4E5}" srcOrd="11" destOrd="0" presId="urn:microsoft.com/office/officeart/2005/8/layout/radial1"/>
    <dgm:cxn modelId="{78CC2B43-989E-4F30-B0BF-B5A06E5CA895}" type="presParOf" srcId="{51D26F1D-52EC-422D-97D6-BBE4D3BAF4E5}" destId="{348A805A-5B75-4448-A321-782823A6F766}" srcOrd="0" destOrd="0" presId="urn:microsoft.com/office/officeart/2005/8/layout/radial1"/>
    <dgm:cxn modelId="{B5D59F75-CCC1-4F65-99A2-83D0CAC54384}" type="presParOf" srcId="{A1E4084C-B5D1-45CB-8C56-C2A901152527}" destId="{20ED2289-AF6E-419C-B4D3-29A9FAFDBB1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1680B-ECF9-4980-9CF8-2E6DFF14F551}" type="doc">
      <dgm:prSet loTypeId="urn:diagrams.loki3.com/VaryingWidthList" loCatId="officeonlin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11A14C-1ED6-4C89-99FC-0A9AEDD4D4BC}">
      <dgm:prSet phldrT="[Text]" custT="1"/>
      <dgm:spPr/>
      <dgm:t>
        <a:bodyPr/>
        <a:lstStyle/>
        <a:p>
          <a:pPr rtl="1"/>
          <a:r>
            <a:rPr lang="fa-IR" sz="2800" dirty="0" smtClean="0">
              <a:cs typeface="B Mitra" panose="00000400000000000000" pitchFamily="2" charset="-78"/>
            </a:rPr>
            <a:t>تجزیه و تحلیل انتقادی در بهره مندی و تولید پیام های رسانه ای</a:t>
          </a:r>
          <a:endParaRPr lang="en-US" sz="2800" dirty="0">
            <a:cs typeface="B Mitra" panose="00000400000000000000" pitchFamily="2" charset="-78"/>
          </a:endParaRPr>
        </a:p>
      </dgm:t>
    </dgm:pt>
    <dgm:pt modelId="{20C7DEF2-5A48-45FD-BD47-2CDC115A56B4}" type="parTrans" cxnId="{688A9C72-B4D5-45A2-B2AA-917B326A092C}">
      <dgm:prSet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ECFA7B25-74A4-47A4-AA9F-B4D2FE7C0C05}" type="sibTrans" cxnId="{688A9C72-B4D5-45A2-B2AA-917B326A092C}">
      <dgm:prSet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0A2EC75B-A2CB-4C67-931F-06E8501B6281}">
      <dgm:prSet phldrT="[Text]" custT="1"/>
      <dgm:spPr/>
      <dgm:t>
        <a:bodyPr/>
        <a:lstStyle/>
        <a:p>
          <a:pPr rtl="1"/>
          <a:r>
            <a:rPr lang="fa-IR" sz="2800" dirty="0" smtClean="0">
              <a:cs typeface="B Mitra" panose="00000400000000000000" pitchFamily="2" charset="-78"/>
            </a:rPr>
            <a:t>دسترسی به رسانه ها برای بهره مندی و تولید پیام</a:t>
          </a:r>
          <a:endParaRPr lang="en-US" sz="2800" dirty="0">
            <a:cs typeface="B Mitra" panose="00000400000000000000" pitchFamily="2" charset="-78"/>
          </a:endParaRPr>
        </a:p>
      </dgm:t>
    </dgm:pt>
    <dgm:pt modelId="{81C6BB5C-7975-4AE1-B600-457848D47E90}" type="parTrans" cxnId="{08043A39-A4F0-4BD8-A2B7-10E44BB48B2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89B3B1C5-800B-43F7-B748-6C9EDAD2B724}" type="sibTrans" cxnId="{08043A39-A4F0-4BD8-A2B7-10E44BB48B2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A148FD51-DDFB-47EB-9688-529B695F6FAD}">
      <dgm:prSet phldrT="[Text]" custT="1"/>
      <dgm:spPr/>
      <dgm:t>
        <a:bodyPr/>
        <a:lstStyle/>
        <a:p>
          <a:pPr rtl="1"/>
          <a:r>
            <a:rPr lang="fa-IR" sz="2800" smtClean="0">
              <a:cs typeface="B Mitra" panose="00000400000000000000" pitchFamily="2" charset="-78"/>
            </a:rPr>
            <a:t>شناخت فرستنده و زمینه های شکل گیری پیام رسانه ها</a:t>
          </a:r>
          <a:endParaRPr lang="en-US" sz="2800" dirty="0">
            <a:cs typeface="B Mitra" panose="00000400000000000000" pitchFamily="2" charset="-78"/>
          </a:endParaRPr>
        </a:p>
      </dgm:t>
    </dgm:pt>
    <dgm:pt modelId="{66865BA4-3AE7-4C98-A4ED-C06B38999712}" type="parTrans" cxnId="{8C39964F-ACD0-485B-ABC1-D3C2E7164E74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E2510906-DD3B-477F-8F1B-6B2E6E55B660}" type="sibTrans" cxnId="{8C39964F-ACD0-485B-ABC1-D3C2E7164E74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28B81A78-B551-4404-AD03-150EA42BAA22}">
      <dgm:prSet phldrT="[Text]" custT="1"/>
      <dgm:spPr/>
      <dgm:t>
        <a:bodyPr/>
        <a:lstStyle/>
        <a:p>
          <a:pPr rtl="1"/>
          <a:r>
            <a:rPr lang="fa-IR" sz="2800" smtClean="0">
              <a:cs typeface="B Mitra" panose="00000400000000000000" pitchFamily="2" charset="-78"/>
            </a:rPr>
            <a:t>تفسیر پیام و ارزش هایی که از جانب رسانه ها ارائه می شود</a:t>
          </a:r>
          <a:endParaRPr lang="en-US" sz="2800" dirty="0">
            <a:cs typeface="B Mitra" panose="00000400000000000000" pitchFamily="2" charset="-78"/>
          </a:endParaRPr>
        </a:p>
      </dgm:t>
    </dgm:pt>
    <dgm:pt modelId="{BBAF6381-73AA-4391-9524-2A2428D5C9C6}" type="parTrans" cxnId="{F5AC399B-28F2-4C47-B364-A08B6154330A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15D2A3C2-C6EE-48F9-8C8B-F5591EBD72C3}" type="sibTrans" cxnId="{F5AC399B-28F2-4C47-B364-A08B6154330A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D2EFF849-909D-4912-95F2-59D0C06851BD}">
      <dgm:prSet phldrT="[Text]" custT="1"/>
      <dgm:spPr/>
      <dgm:t>
        <a:bodyPr/>
        <a:lstStyle/>
        <a:p>
          <a:pPr rtl="1"/>
          <a:r>
            <a:rPr lang="fa-IR" sz="2400" smtClean="0">
              <a:cs typeface="B Mitra" panose="00000400000000000000" pitchFamily="2" charset="-78"/>
            </a:rPr>
            <a:t>شناخت و انتخاب رسانه های مناسب برای برقراری ارتباط ودستیابی به مخاطب موردنظر</a:t>
          </a:r>
          <a:endParaRPr lang="en-US" sz="2400" dirty="0">
            <a:cs typeface="B Mitra" panose="00000400000000000000" pitchFamily="2" charset="-78"/>
          </a:endParaRPr>
        </a:p>
      </dgm:t>
    </dgm:pt>
    <dgm:pt modelId="{2B3FED3C-630E-4FBB-A935-BD2697385343}" type="parTrans" cxnId="{51808E50-2AB5-4BD7-88F3-4C5F3BEBF2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F3B7F58B-4F6F-441C-B8E4-FCDE1EAA33E5}" type="sibTrans" cxnId="{51808E50-2AB5-4BD7-88F3-4C5F3BEBF2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5F329457-CF60-4430-A14E-462A58691717}" type="pres">
      <dgm:prSet presAssocID="{C581680B-ECF9-4980-9CF8-2E6DFF14F5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7BCF977F-8D6B-4A51-B3B3-E75AF3CEA820}" type="pres">
      <dgm:prSet presAssocID="{EE11A14C-1ED6-4C89-99FC-0A9AEDD4D4BC}" presName="text" presStyleLbl="node1" presStyleIdx="0" presStyleCnt="5" custScaleX="19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FC804-4055-4293-B8B4-C0D6438D05F5}" type="pres">
      <dgm:prSet presAssocID="{ECFA7B25-74A4-47A4-AA9F-B4D2FE7C0C05}" presName="space" presStyleCnt="0"/>
      <dgm:spPr/>
      <dgm:t>
        <a:bodyPr/>
        <a:lstStyle/>
        <a:p>
          <a:endParaRPr lang="en-US"/>
        </a:p>
      </dgm:t>
    </dgm:pt>
    <dgm:pt modelId="{B2F45EA1-5240-4F22-BEAE-24CCB9C55616}" type="pres">
      <dgm:prSet presAssocID="{A148FD51-DDFB-47EB-9688-529B695F6FAD}" presName="text" presStyleLbl="node1" presStyleIdx="1" presStyleCnt="5" custScaleX="15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E0810-BAC1-4AC4-90AE-F88251AAF21E}" type="pres">
      <dgm:prSet presAssocID="{E2510906-DD3B-477F-8F1B-6B2E6E55B660}" presName="space" presStyleCnt="0"/>
      <dgm:spPr/>
      <dgm:t>
        <a:bodyPr/>
        <a:lstStyle/>
        <a:p>
          <a:endParaRPr lang="en-US"/>
        </a:p>
      </dgm:t>
    </dgm:pt>
    <dgm:pt modelId="{9459CB54-126B-4B62-82ED-9BBE42F242CD}" type="pres">
      <dgm:prSet presAssocID="{28B81A78-B551-4404-AD03-150EA42BAA22}" presName="text" presStyleLbl="node1" presStyleIdx="2" presStyleCnt="5" custScaleX="180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63352-4B00-4BB7-A271-772A407AAFCC}" type="pres">
      <dgm:prSet presAssocID="{15D2A3C2-C6EE-48F9-8C8B-F5591EBD72C3}" presName="space" presStyleCnt="0"/>
      <dgm:spPr/>
      <dgm:t>
        <a:bodyPr/>
        <a:lstStyle/>
        <a:p>
          <a:endParaRPr lang="en-US"/>
        </a:p>
      </dgm:t>
    </dgm:pt>
    <dgm:pt modelId="{BEBCA803-AD39-4CD4-AFB9-77BE63016FD1}" type="pres">
      <dgm:prSet presAssocID="{D2EFF849-909D-4912-95F2-59D0C06851BD}" presName="text" presStyleLbl="node1" presStyleIdx="3" presStyleCnt="5" custScaleX="10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70E21-FB27-453A-A97E-39F9FE8B3D49}" type="pres">
      <dgm:prSet presAssocID="{F3B7F58B-4F6F-441C-B8E4-FCDE1EAA33E5}" presName="space" presStyleCnt="0"/>
      <dgm:spPr/>
      <dgm:t>
        <a:bodyPr/>
        <a:lstStyle/>
        <a:p>
          <a:endParaRPr lang="en-US"/>
        </a:p>
      </dgm:t>
    </dgm:pt>
    <dgm:pt modelId="{9797483E-3574-4FF5-B5EB-72B2CEDD013C}" type="pres">
      <dgm:prSet presAssocID="{0A2EC75B-A2CB-4C67-931F-06E8501B6281}" presName="text" presStyleLbl="node1" presStyleIdx="4" presStyleCnt="5" custScaleX="17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DC4BA-42CC-4A6C-B4C2-D8D50FC2B6E7}" type="presOf" srcId="{0A2EC75B-A2CB-4C67-931F-06E8501B6281}" destId="{9797483E-3574-4FF5-B5EB-72B2CEDD013C}" srcOrd="0" destOrd="0" presId="urn:diagrams.loki3.com/VaryingWidthList"/>
    <dgm:cxn modelId="{51808E50-2AB5-4BD7-88F3-4C5F3BEBF2CE}" srcId="{C581680B-ECF9-4980-9CF8-2E6DFF14F551}" destId="{D2EFF849-909D-4912-95F2-59D0C06851BD}" srcOrd="3" destOrd="0" parTransId="{2B3FED3C-630E-4FBB-A935-BD2697385343}" sibTransId="{F3B7F58B-4F6F-441C-B8E4-FCDE1EAA33E5}"/>
    <dgm:cxn modelId="{D763D4CD-B63C-4C8A-B90B-DF13EBAB0CBF}" type="presOf" srcId="{D2EFF849-909D-4912-95F2-59D0C06851BD}" destId="{BEBCA803-AD39-4CD4-AFB9-77BE63016FD1}" srcOrd="0" destOrd="0" presId="urn:diagrams.loki3.com/VaryingWidthList"/>
    <dgm:cxn modelId="{8C39964F-ACD0-485B-ABC1-D3C2E7164E74}" srcId="{C581680B-ECF9-4980-9CF8-2E6DFF14F551}" destId="{A148FD51-DDFB-47EB-9688-529B695F6FAD}" srcOrd="1" destOrd="0" parTransId="{66865BA4-3AE7-4C98-A4ED-C06B38999712}" sibTransId="{E2510906-DD3B-477F-8F1B-6B2E6E55B660}"/>
    <dgm:cxn modelId="{6CCE17B1-50FA-422E-967F-F0D22621B8A0}" type="presOf" srcId="{EE11A14C-1ED6-4C89-99FC-0A9AEDD4D4BC}" destId="{7BCF977F-8D6B-4A51-B3B3-E75AF3CEA820}" srcOrd="0" destOrd="0" presId="urn:diagrams.loki3.com/VaryingWidthList"/>
    <dgm:cxn modelId="{6BC0A833-90F6-4801-AB02-FF0BBCCE203C}" type="presOf" srcId="{A148FD51-DDFB-47EB-9688-529B695F6FAD}" destId="{B2F45EA1-5240-4F22-BEAE-24CCB9C55616}" srcOrd="0" destOrd="0" presId="urn:diagrams.loki3.com/VaryingWidthList"/>
    <dgm:cxn modelId="{F5AC399B-28F2-4C47-B364-A08B6154330A}" srcId="{C581680B-ECF9-4980-9CF8-2E6DFF14F551}" destId="{28B81A78-B551-4404-AD03-150EA42BAA22}" srcOrd="2" destOrd="0" parTransId="{BBAF6381-73AA-4391-9524-2A2428D5C9C6}" sibTransId="{15D2A3C2-C6EE-48F9-8C8B-F5591EBD72C3}"/>
    <dgm:cxn modelId="{08043A39-A4F0-4BD8-A2B7-10E44BB48B23}" srcId="{C581680B-ECF9-4980-9CF8-2E6DFF14F551}" destId="{0A2EC75B-A2CB-4C67-931F-06E8501B6281}" srcOrd="4" destOrd="0" parTransId="{81C6BB5C-7975-4AE1-B600-457848D47E90}" sibTransId="{89B3B1C5-800B-43F7-B748-6C9EDAD2B724}"/>
    <dgm:cxn modelId="{01DC9036-82A6-43A7-A2A0-666CC93DC743}" type="presOf" srcId="{28B81A78-B551-4404-AD03-150EA42BAA22}" destId="{9459CB54-126B-4B62-82ED-9BBE42F242CD}" srcOrd="0" destOrd="0" presId="urn:diagrams.loki3.com/VaryingWidthList"/>
    <dgm:cxn modelId="{688A9C72-B4D5-45A2-B2AA-917B326A092C}" srcId="{C581680B-ECF9-4980-9CF8-2E6DFF14F551}" destId="{EE11A14C-1ED6-4C89-99FC-0A9AEDD4D4BC}" srcOrd="0" destOrd="0" parTransId="{20C7DEF2-5A48-45FD-BD47-2CDC115A56B4}" sibTransId="{ECFA7B25-74A4-47A4-AA9F-B4D2FE7C0C05}"/>
    <dgm:cxn modelId="{F545287D-6F65-44B1-9DF6-9F3D98A5F3EA}" type="presOf" srcId="{C581680B-ECF9-4980-9CF8-2E6DFF14F551}" destId="{5F329457-CF60-4430-A14E-462A58691717}" srcOrd="0" destOrd="0" presId="urn:diagrams.loki3.com/VaryingWidthList"/>
    <dgm:cxn modelId="{802655ED-D3BC-4969-AC68-AE4660A891E0}" type="presParOf" srcId="{5F329457-CF60-4430-A14E-462A58691717}" destId="{7BCF977F-8D6B-4A51-B3B3-E75AF3CEA820}" srcOrd="0" destOrd="0" presId="urn:diagrams.loki3.com/VaryingWidthList"/>
    <dgm:cxn modelId="{975C8293-5C04-41D3-AA65-543C24B2A2BC}" type="presParOf" srcId="{5F329457-CF60-4430-A14E-462A58691717}" destId="{3E0FC804-4055-4293-B8B4-C0D6438D05F5}" srcOrd="1" destOrd="0" presId="urn:diagrams.loki3.com/VaryingWidthList"/>
    <dgm:cxn modelId="{052AFB7E-E5DE-498F-BFF9-84FE98CE3091}" type="presParOf" srcId="{5F329457-CF60-4430-A14E-462A58691717}" destId="{B2F45EA1-5240-4F22-BEAE-24CCB9C55616}" srcOrd="2" destOrd="0" presId="urn:diagrams.loki3.com/VaryingWidthList"/>
    <dgm:cxn modelId="{BF8E30C4-D604-4F11-B43D-76BCF2A003F8}" type="presParOf" srcId="{5F329457-CF60-4430-A14E-462A58691717}" destId="{EBAE0810-BAC1-4AC4-90AE-F88251AAF21E}" srcOrd="3" destOrd="0" presId="urn:diagrams.loki3.com/VaryingWidthList"/>
    <dgm:cxn modelId="{0572FA06-578C-4D93-B70E-7466BBE9242F}" type="presParOf" srcId="{5F329457-CF60-4430-A14E-462A58691717}" destId="{9459CB54-126B-4B62-82ED-9BBE42F242CD}" srcOrd="4" destOrd="0" presId="urn:diagrams.loki3.com/VaryingWidthList"/>
    <dgm:cxn modelId="{146439A4-5FE1-498B-B2A1-81FC2E3F827F}" type="presParOf" srcId="{5F329457-CF60-4430-A14E-462A58691717}" destId="{FDF63352-4B00-4BB7-A271-772A407AAFCC}" srcOrd="5" destOrd="0" presId="urn:diagrams.loki3.com/VaryingWidthList"/>
    <dgm:cxn modelId="{5608010B-43E9-4CC5-933B-B9DA4A2C8ED1}" type="presParOf" srcId="{5F329457-CF60-4430-A14E-462A58691717}" destId="{BEBCA803-AD39-4CD4-AFB9-77BE63016FD1}" srcOrd="6" destOrd="0" presId="urn:diagrams.loki3.com/VaryingWidthList"/>
    <dgm:cxn modelId="{64226825-FC8D-4303-A520-BE20450F82E4}" type="presParOf" srcId="{5F329457-CF60-4430-A14E-462A58691717}" destId="{51170E21-FB27-453A-A97E-39F9FE8B3D49}" srcOrd="7" destOrd="0" presId="urn:diagrams.loki3.com/VaryingWidthList"/>
    <dgm:cxn modelId="{D68E1C72-FB95-44DA-B689-639B7A041BC5}" type="presParOf" srcId="{5F329457-CF60-4430-A14E-462A58691717}" destId="{9797483E-3574-4FF5-B5EB-72B2CEDD013C}" srcOrd="8" destOrd="0" presId="urn:diagrams.loki3.com/VaryingWidthLis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21123-5078-4E81-BD5C-16969613FD8A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4FBC6E9-9171-46E4-82D9-E90732DE9C3A}">
      <dgm:prSet phldrT="[Text]"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شیوه های اقناع در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CDF4DE6A-68B4-4F70-B139-2D14B09F5340}" type="parTrans" cxnId="{E66D92C5-1603-4A71-BEDB-FA9B92741605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146D119E-3D5F-4423-A0DA-0238E4FEFE70}" type="sibTrans" cxnId="{E66D92C5-1603-4A71-BEDB-FA9B92741605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7F33DE6A-2058-4930-A91D-C29D2CE8C4BF}">
      <dgm:prSet phldrT="[Text]"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 اهداف و انگیزه های ارسال کنندگان پیام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83B0DB07-4FF2-42B1-B4F6-972759EAEB12}" type="parTrans" cxnId="{65719D75-CD6F-4882-B018-FB076972DEE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E0BA44BA-1F44-451F-BFFE-3F65C3D62AB9}" type="sibTrans" cxnId="{65719D75-CD6F-4882-B018-FB076972DEE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23784AF1-5655-4791-B5D9-C7EB1B73D0A4}">
      <dgm:prSet phldrT="[Text]"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ارزشها و سبک زندگی در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1925C5C2-0805-4951-8001-2FBAA6F6AEB1}" type="parTrans" cxnId="{B7911DB4-E43F-4CE5-B48F-BD5901E17654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7AD0AE27-B954-48E0-BDF1-C43F08ADD28A}" type="sibTrans" cxnId="{B7911DB4-E43F-4CE5-B48F-BD5901E17654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5C4AA64C-DBA5-43E6-8987-12C12E76F22B}">
      <dgm:prSet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پیامهای آشکار و پنهان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8B0CDF48-8E95-4D51-8A9F-70781E0E43A2}" type="parTrans" cxnId="{35D52109-114B-43BA-91B6-C6F3DAAF024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29C64972-BD9D-4676-833B-8E9CD0D652E2}" type="sibTrans" cxnId="{35D52109-114B-43BA-91B6-C6F3DAAF024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E43C0D0C-5CF1-4A58-B131-554B2F4FC9F4}">
      <dgm:prSet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بازنمایی ها را در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93AC0909-BBBA-4774-B726-0A26E68BAD94}" type="parTrans" cxnId="{964E7BB4-C9F9-48FE-BBE6-C72E17114988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C198AEAD-A132-45F7-AD15-D724BDE9BC8B}" type="sibTrans" cxnId="{964E7BB4-C9F9-48FE-BBE6-C72E17114988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4A65FD5D-0D12-4A23-9D8F-A45CADEE13D7}" type="pres">
      <dgm:prSet presAssocID="{9F921123-5078-4E81-BD5C-16969613FD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A653A-6359-492F-838B-8B042C59217D}" type="pres">
      <dgm:prSet presAssocID="{5C4AA64C-DBA5-43E6-8987-12C12E76F22B}" presName="composite" presStyleCnt="0"/>
      <dgm:spPr/>
    </dgm:pt>
    <dgm:pt modelId="{1F875ED9-0389-4324-9DB6-0CBA996CBF7C}" type="pres">
      <dgm:prSet presAssocID="{5C4AA64C-DBA5-43E6-8987-12C12E76F22B}" presName="imgShp" presStyleLbl="fgImgPlace1" presStyleIdx="0" presStyleCnt="5"/>
      <dgm:spPr/>
    </dgm:pt>
    <dgm:pt modelId="{0FAFF896-61E4-41EB-975E-94FA24199546}" type="pres">
      <dgm:prSet presAssocID="{5C4AA64C-DBA5-43E6-8987-12C12E76F22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45A32-058F-40EF-8A1C-3AA89CADECF9}" type="pres">
      <dgm:prSet presAssocID="{29C64972-BD9D-4676-833B-8E9CD0D652E2}" presName="spacing" presStyleCnt="0"/>
      <dgm:spPr/>
    </dgm:pt>
    <dgm:pt modelId="{0369A229-957D-4FA2-9A1E-CBBF7E8AA526}" type="pres">
      <dgm:prSet presAssocID="{E43C0D0C-5CF1-4A58-B131-554B2F4FC9F4}" presName="composite" presStyleCnt="0"/>
      <dgm:spPr/>
    </dgm:pt>
    <dgm:pt modelId="{12D1D90F-637E-48F4-8B7F-445E186FF96B}" type="pres">
      <dgm:prSet presAssocID="{E43C0D0C-5CF1-4A58-B131-554B2F4FC9F4}" presName="imgShp" presStyleLbl="fgImgPlace1" presStyleIdx="1" presStyleCnt="5"/>
      <dgm:spPr/>
    </dgm:pt>
    <dgm:pt modelId="{D1FCF24E-3C04-4698-AB93-69FC11FC813B}" type="pres">
      <dgm:prSet presAssocID="{E43C0D0C-5CF1-4A58-B131-554B2F4FC9F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C2746-7C5B-43DA-BD7A-89456EF68F82}" type="pres">
      <dgm:prSet presAssocID="{C198AEAD-A132-45F7-AD15-D724BDE9BC8B}" presName="spacing" presStyleCnt="0"/>
      <dgm:spPr/>
    </dgm:pt>
    <dgm:pt modelId="{5FD66177-7742-42E7-A86F-A4FE8C393985}" type="pres">
      <dgm:prSet presAssocID="{54FBC6E9-9171-46E4-82D9-E90732DE9C3A}" presName="composite" presStyleCnt="0"/>
      <dgm:spPr/>
    </dgm:pt>
    <dgm:pt modelId="{4A3ACD56-66BA-43EE-8B05-2262C781E03D}" type="pres">
      <dgm:prSet presAssocID="{54FBC6E9-9171-46E4-82D9-E90732DE9C3A}" presName="imgShp" presStyleLbl="fgImgPlace1" presStyleIdx="2" presStyleCnt="5"/>
      <dgm:spPr/>
    </dgm:pt>
    <dgm:pt modelId="{7C38F68C-7EE0-4A6C-BC3F-5F0F8D1D1A6B}" type="pres">
      <dgm:prSet presAssocID="{54FBC6E9-9171-46E4-82D9-E90732DE9C3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EF364-4C2D-4AAD-8216-B98EA426D803}" type="pres">
      <dgm:prSet presAssocID="{146D119E-3D5F-4423-A0DA-0238E4FEFE70}" presName="spacing" presStyleCnt="0"/>
      <dgm:spPr/>
    </dgm:pt>
    <dgm:pt modelId="{73A7ED58-3467-47B1-9278-AE144C3C8685}" type="pres">
      <dgm:prSet presAssocID="{7F33DE6A-2058-4930-A91D-C29D2CE8C4BF}" presName="composite" presStyleCnt="0"/>
      <dgm:spPr/>
    </dgm:pt>
    <dgm:pt modelId="{1A9FBFD2-7DE7-40A9-A70A-4EFA32129E08}" type="pres">
      <dgm:prSet presAssocID="{7F33DE6A-2058-4930-A91D-C29D2CE8C4BF}" presName="imgShp" presStyleLbl="fgImgPlace1" presStyleIdx="3" presStyleCnt="5"/>
      <dgm:spPr/>
    </dgm:pt>
    <dgm:pt modelId="{38A92455-3CCD-4114-A6DD-CDD19E95E970}" type="pres">
      <dgm:prSet presAssocID="{7F33DE6A-2058-4930-A91D-C29D2CE8C4B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42A57-B232-4C1D-9B54-CDD67F1BFB4C}" type="pres">
      <dgm:prSet presAssocID="{E0BA44BA-1F44-451F-BFFE-3F65C3D62AB9}" presName="spacing" presStyleCnt="0"/>
      <dgm:spPr/>
    </dgm:pt>
    <dgm:pt modelId="{3C90F02A-F7FB-4C73-AC22-6C0E963CD48C}" type="pres">
      <dgm:prSet presAssocID="{23784AF1-5655-4791-B5D9-C7EB1B73D0A4}" presName="composite" presStyleCnt="0"/>
      <dgm:spPr/>
    </dgm:pt>
    <dgm:pt modelId="{1749814E-248D-464A-BA52-BA05E3B5D9E1}" type="pres">
      <dgm:prSet presAssocID="{23784AF1-5655-4791-B5D9-C7EB1B73D0A4}" presName="imgShp" presStyleLbl="fgImgPlace1" presStyleIdx="4" presStyleCnt="5"/>
      <dgm:spPr/>
    </dgm:pt>
    <dgm:pt modelId="{BE49F788-6E85-44CD-8B5B-B631C2058428}" type="pres">
      <dgm:prSet presAssocID="{23784AF1-5655-4791-B5D9-C7EB1B73D0A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C3552-D774-4CCE-B9CD-5C60FE47BEDD}" type="presOf" srcId="{9F921123-5078-4E81-BD5C-16969613FD8A}" destId="{4A65FD5D-0D12-4A23-9D8F-A45CADEE13D7}" srcOrd="0" destOrd="0" presId="urn:microsoft.com/office/officeart/2005/8/layout/vList3"/>
    <dgm:cxn modelId="{65719D75-CD6F-4882-B018-FB076972DEEC}" srcId="{9F921123-5078-4E81-BD5C-16969613FD8A}" destId="{7F33DE6A-2058-4930-A91D-C29D2CE8C4BF}" srcOrd="3" destOrd="0" parTransId="{83B0DB07-4FF2-42B1-B4F6-972759EAEB12}" sibTransId="{E0BA44BA-1F44-451F-BFFE-3F65C3D62AB9}"/>
    <dgm:cxn modelId="{E66D92C5-1603-4A71-BEDB-FA9B92741605}" srcId="{9F921123-5078-4E81-BD5C-16969613FD8A}" destId="{54FBC6E9-9171-46E4-82D9-E90732DE9C3A}" srcOrd="2" destOrd="0" parTransId="{CDF4DE6A-68B4-4F70-B139-2D14B09F5340}" sibTransId="{146D119E-3D5F-4423-A0DA-0238E4FEFE70}"/>
    <dgm:cxn modelId="{B7911DB4-E43F-4CE5-B48F-BD5901E17654}" srcId="{9F921123-5078-4E81-BD5C-16969613FD8A}" destId="{23784AF1-5655-4791-B5D9-C7EB1B73D0A4}" srcOrd="4" destOrd="0" parTransId="{1925C5C2-0805-4951-8001-2FBAA6F6AEB1}" sibTransId="{7AD0AE27-B954-48E0-BDF1-C43F08ADD28A}"/>
    <dgm:cxn modelId="{D500A8FB-B7B0-4D82-9687-1E4BCB323C4B}" type="presOf" srcId="{E43C0D0C-5CF1-4A58-B131-554B2F4FC9F4}" destId="{D1FCF24E-3C04-4698-AB93-69FC11FC813B}" srcOrd="0" destOrd="0" presId="urn:microsoft.com/office/officeart/2005/8/layout/vList3"/>
    <dgm:cxn modelId="{8255DEAF-0802-41E5-8490-9DE073CDEFC3}" type="presOf" srcId="{7F33DE6A-2058-4930-A91D-C29D2CE8C4BF}" destId="{38A92455-3CCD-4114-A6DD-CDD19E95E970}" srcOrd="0" destOrd="0" presId="urn:microsoft.com/office/officeart/2005/8/layout/vList3"/>
    <dgm:cxn modelId="{B8B5786F-649C-49D9-88E3-36260F8078A6}" type="presOf" srcId="{54FBC6E9-9171-46E4-82D9-E90732DE9C3A}" destId="{7C38F68C-7EE0-4A6C-BC3F-5F0F8D1D1A6B}" srcOrd="0" destOrd="0" presId="urn:microsoft.com/office/officeart/2005/8/layout/vList3"/>
    <dgm:cxn modelId="{35D52109-114B-43BA-91B6-C6F3DAAF024C}" srcId="{9F921123-5078-4E81-BD5C-16969613FD8A}" destId="{5C4AA64C-DBA5-43E6-8987-12C12E76F22B}" srcOrd="0" destOrd="0" parTransId="{8B0CDF48-8E95-4D51-8A9F-70781E0E43A2}" sibTransId="{29C64972-BD9D-4676-833B-8E9CD0D652E2}"/>
    <dgm:cxn modelId="{964E7BB4-C9F9-48FE-BBE6-C72E17114988}" srcId="{9F921123-5078-4E81-BD5C-16969613FD8A}" destId="{E43C0D0C-5CF1-4A58-B131-554B2F4FC9F4}" srcOrd="1" destOrd="0" parTransId="{93AC0909-BBBA-4774-B726-0A26E68BAD94}" sibTransId="{C198AEAD-A132-45F7-AD15-D724BDE9BC8B}"/>
    <dgm:cxn modelId="{8F2D1A98-2D0A-4303-B253-9B5EC47954E3}" type="presOf" srcId="{23784AF1-5655-4791-B5D9-C7EB1B73D0A4}" destId="{BE49F788-6E85-44CD-8B5B-B631C2058428}" srcOrd="0" destOrd="0" presId="urn:microsoft.com/office/officeart/2005/8/layout/vList3"/>
    <dgm:cxn modelId="{D95B2497-F2FF-4907-BEFE-4ABCAF1485BF}" type="presOf" srcId="{5C4AA64C-DBA5-43E6-8987-12C12E76F22B}" destId="{0FAFF896-61E4-41EB-975E-94FA24199546}" srcOrd="0" destOrd="0" presId="urn:microsoft.com/office/officeart/2005/8/layout/vList3"/>
    <dgm:cxn modelId="{F2A49561-00BD-4E4F-A9F5-DFA4745F77F1}" type="presParOf" srcId="{4A65FD5D-0D12-4A23-9D8F-A45CADEE13D7}" destId="{FB9A653A-6359-492F-838B-8B042C59217D}" srcOrd="0" destOrd="0" presId="urn:microsoft.com/office/officeart/2005/8/layout/vList3"/>
    <dgm:cxn modelId="{625F36B0-1863-4C6A-AE3F-E81EF58F931F}" type="presParOf" srcId="{FB9A653A-6359-492F-838B-8B042C59217D}" destId="{1F875ED9-0389-4324-9DB6-0CBA996CBF7C}" srcOrd="0" destOrd="0" presId="urn:microsoft.com/office/officeart/2005/8/layout/vList3"/>
    <dgm:cxn modelId="{EF7F4FE6-5E5B-474B-A9BA-ABBB664079BA}" type="presParOf" srcId="{FB9A653A-6359-492F-838B-8B042C59217D}" destId="{0FAFF896-61E4-41EB-975E-94FA24199546}" srcOrd="1" destOrd="0" presId="urn:microsoft.com/office/officeart/2005/8/layout/vList3"/>
    <dgm:cxn modelId="{AB65699F-1A0B-4042-B889-F1F3124D8E06}" type="presParOf" srcId="{4A65FD5D-0D12-4A23-9D8F-A45CADEE13D7}" destId="{71D45A32-058F-40EF-8A1C-3AA89CADECF9}" srcOrd="1" destOrd="0" presId="urn:microsoft.com/office/officeart/2005/8/layout/vList3"/>
    <dgm:cxn modelId="{A7167DC9-A483-4E86-A42C-CCAFA40543FB}" type="presParOf" srcId="{4A65FD5D-0D12-4A23-9D8F-A45CADEE13D7}" destId="{0369A229-957D-4FA2-9A1E-CBBF7E8AA526}" srcOrd="2" destOrd="0" presId="urn:microsoft.com/office/officeart/2005/8/layout/vList3"/>
    <dgm:cxn modelId="{6A58125C-9512-4415-A17F-DFB816D77B55}" type="presParOf" srcId="{0369A229-957D-4FA2-9A1E-CBBF7E8AA526}" destId="{12D1D90F-637E-48F4-8B7F-445E186FF96B}" srcOrd="0" destOrd="0" presId="urn:microsoft.com/office/officeart/2005/8/layout/vList3"/>
    <dgm:cxn modelId="{7C829A54-60B5-45BF-89FD-23124F5BE734}" type="presParOf" srcId="{0369A229-957D-4FA2-9A1E-CBBF7E8AA526}" destId="{D1FCF24E-3C04-4698-AB93-69FC11FC813B}" srcOrd="1" destOrd="0" presId="urn:microsoft.com/office/officeart/2005/8/layout/vList3"/>
    <dgm:cxn modelId="{448607C1-8A2F-4DD5-888A-3E578B1C2D13}" type="presParOf" srcId="{4A65FD5D-0D12-4A23-9D8F-A45CADEE13D7}" destId="{B5DC2746-7C5B-43DA-BD7A-89456EF68F82}" srcOrd="3" destOrd="0" presId="urn:microsoft.com/office/officeart/2005/8/layout/vList3"/>
    <dgm:cxn modelId="{9265DD2D-3FEC-41AD-AF59-40A92242BC81}" type="presParOf" srcId="{4A65FD5D-0D12-4A23-9D8F-A45CADEE13D7}" destId="{5FD66177-7742-42E7-A86F-A4FE8C393985}" srcOrd="4" destOrd="0" presId="urn:microsoft.com/office/officeart/2005/8/layout/vList3"/>
    <dgm:cxn modelId="{23FDAB9A-3742-47D1-9BEA-06E4908700A1}" type="presParOf" srcId="{5FD66177-7742-42E7-A86F-A4FE8C393985}" destId="{4A3ACD56-66BA-43EE-8B05-2262C781E03D}" srcOrd="0" destOrd="0" presId="urn:microsoft.com/office/officeart/2005/8/layout/vList3"/>
    <dgm:cxn modelId="{04EB127D-814A-46DF-9130-62974B697F0D}" type="presParOf" srcId="{5FD66177-7742-42E7-A86F-A4FE8C393985}" destId="{7C38F68C-7EE0-4A6C-BC3F-5F0F8D1D1A6B}" srcOrd="1" destOrd="0" presId="urn:microsoft.com/office/officeart/2005/8/layout/vList3"/>
    <dgm:cxn modelId="{C8068C33-05C2-4F29-A25C-DC7C27972226}" type="presParOf" srcId="{4A65FD5D-0D12-4A23-9D8F-A45CADEE13D7}" destId="{DDDEF364-4C2D-4AAD-8216-B98EA426D803}" srcOrd="5" destOrd="0" presId="urn:microsoft.com/office/officeart/2005/8/layout/vList3"/>
    <dgm:cxn modelId="{E8C948F5-C6AF-4001-9593-E349CC44AF63}" type="presParOf" srcId="{4A65FD5D-0D12-4A23-9D8F-A45CADEE13D7}" destId="{73A7ED58-3467-47B1-9278-AE144C3C8685}" srcOrd="6" destOrd="0" presId="urn:microsoft.com/office/officeart/2005/8/layout/vList3"/>
    <dgm:cxn modelId="{34E6115C-FF53-48FC-96EA-919D9CD24002}" type="presParOf" srcId="{73A7ED58-3467-47B1-9278-AE144C3C8685}" destId="{1A9FBFD2-7DE7-40A9-A70A-4EFA32129E08}" srcOrd="0" destOrd="0" presId="urn:microsoft.com/office/officeart/2005/8/layout/vList3"/>
    <dgm:cxn modelId="{91FF1CBC-260C-4081-B388-F37D2D26C7D4}" type="presParOf" srcId="{73A7ED58-3467-47B1-9278-AE144C3C8685}" destId="{38A92455-3CCD-4114-A6DD-CDD19E95E970}" srcOrd="1" destOrd="0" presId="urn:microsoft.com/office/officeart/2005/8/layout/vList3"/>
    <dgm:cxn modelId="{E297512B-AAD4-4619-8B11-C80FA2DF03F1}" type="presParOf" srcId="{4A65FD5D-0D12-4A23-9D8F-A45CADEE13D7}" destId="{A8F42A57-B232-4C1D-9B54-CDD67F1BFB4C}" srcOrd="7" destOrd="0" presId="urn:microsoft.com/office/officeart/2005/8/layout/vList3"/>
    <dgm:cxn modelId="{9F7C9564-2656-4B27-8AB9-6689CA618FBA}" type="presParOf" srcId="{4A65FD5D-0D12-4A23-9D8F-A45CADEE13D7}" destId="{3C90F02A-F7FB-4C73-AC22-6C0E963CD48C}" srcOrd="8" destOrd="0" presId="urn:microsoft.com/office/officeart/2005/8/layout/vList3"/>
    <dgm:cxn modelId="{ACA265AB-AB38-4C84-A7A9-D61EF2D0CBD6}" type="presParOf" srcId="{3C90F02A-F7FB-4C73-AC22-6C0E963CD48C}" destId="{1749814E-248D-464A-BA52-BA05E3B5D9E1}" srcOrd="0" destOrd="0" presId="urn:microsoft.com/office/officeart/2005/8/layout/vList3"/>
    <dgm:cxn modelId="{A4DE88F4-D486-4C5A-A5F7-B525DF2AB7BA}" type="presParOf" srcId="{3C90F02A-F7FB-4C73-AC22-6C0E963CD48C}" destId="{BE49F788-6E85-44CD-8B5B-B631C20584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608F-C53F-4A9B-9447-89D4E8C644F1}">
      <dsp:nvSpPr>
        <dsp:cNvPr id="0" name=""/>
        <dsp:cNvSpPr/>
      </dsp:nvSpPr>
      <dsp:spPr>
        <a:xfrm>
          <a:off x="1864808" y="1414197"/>
          <a:ext cx="1075497" cy="10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>
              <a:cs typeface="B Mitra" panose="00000400000000000000" pitchFamily="2" charset="-78"/>
            </a:rPr>
            <a:t>سواد</a:t>
          </a:r>
          <a:endParaRPr lang="en-US" sz="4200" kern="1200" dirty="0">
            <a:cs typeface="B Mitra" panose="00000400000000000000" pitchFamily="2" charset="-78"/>
          </a:endParaRPr>
        </a:p>
      </dsp:txBody>
      <dsp:txXfrm>
        <a:off x="2022311" y="1571700"/>
        <a:ext cx="760491" cy="760491"/>
      </dsp:txXfrm>
    </dsp:sp>
    <dsp:sp modelId="{CA48FC43-318D-458B-9986-63877B04CDC4}">
      <dsp:nvSpPr>
        <dsp:cNvPr id="0" name=""/>
        <dsp:cNvSpPr/>
      </dsp:nvSpPr>
      <dsp:spPr>
        <a:xfrm rot="16200000">
          <a:off x="2240390" y="1231886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2394448" y="1243921"/>
        <a:ext cx="16216" cy="16216"/>
      </dsp:txXfrm>
    </dsp:sp>
    <dsp:sp modelId="{0C3E262A-D26B-4BD1-BAFD-C5B17B30C099}">
      <dsp:nvSpPr>
        <dsp:cNvPr id="0" name=""/>
        <dsp:cNvSpPr/>
      </dsp:nvSpPr>
      <dsp:spPr>
        <a:xfrm>
          <a:off x="1864808" y="14365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عاطفی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2022311" y="171868"/>
        <a:ext cx="760491" cy="760491"/>
      </dsp:txXfrm>
    </dsp:sp>
    <dsp:sp modelId="{83E39741-FEE0-4A85-9AC2-F0197DC3B416}">
      <dsp:nvSpPr>
        <dsp:cNvPr id="0" name=""/>
        <dsp:cNvSpPr/>
      </dsp:nvSpPr>
      <dsp:spPr>
        <a:xfrm rot="19800000">
          <a:off x="2846534" y="1581843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3000593" y="1593879"/>
        <a:ext cx="16216" cy="16216"/>
      </dsp:txXfrm>
    </dsp:sp>
    <dsp:sp modelId="{321252E0-970E-4097-8BF8-FB9E8356159B}">
      <dsp:nvSpPr>
        <dsp:cNvPr id="0" name=""/>
        <dsp:cNvSpPr/>
      </dsp:nvSpPr>
      <dsp:spPr>
        <a:xfrm>
          <a:off x="3077097" y="714281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2446723"/>
                <a:satOff val="16815"/>
                <a:lumOff val="-1647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2446723"/>
                <a:satOff val="16815"/>
                <a:lumOff val="-1647"/>
                <a:alphaOff val="0"/>
                <a:shade val="100000"/>
              </a:schemeClr>
            </a:gs>
            <a:gs pos="100000">
              <a:schemeClr val="accent5">
                <a:hueOff val="-2446723"/>
                <a:satOff val="16815"/>
                <a:lumOff val="-1647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ارتباطی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3234600" y="871784"/>
        <a:ext cx="760491" cy="760491"/>
      </dsp:txXfrm>
    </dsp:sp>
    <dsp:sp modelId="{9F1F6DC5-A729-41FC-B8F8-8ABA0A86BAF5}">
      <dsp:nvSpPr>
        <dsp:cNvPr id="0" name=""/>
        <dsp:cNvSpPr/>
      </dsp:nvSpPr>
      <dsp:spPr>
        <a:xfrm rot="1800000">
          <a:off x="2846534" y="2281759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3000593" y="2293795"/>
        <a:ext cx="16216" cy="16216"/>
      </dsp:txXfrm>
    </dsp:sp>
    <dsp:sp modelId="{268FA882-B83F-4952-B8A0-01631818A3BE}">
      <dsp:nvSpPr>
        <dsp:cNvPr id="0" name=""/>
        <dsp:cNvSpPr/>
      </dsp:nvSpPr>
      <dsp:spPr>
        <a:xfrm>
          <a:off x="3077097" y="2114112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4893445"/>
                <a:satOff val="33630"/>
                <a:lumOff val="-3294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4893445"/>
                <a:satOff val="33630"/>
                <a:lumOff val="-3294"/>
                <a:alphaOff val="0"/>
                <a:shade val="100000"/>
              </a:schemeClr>
            </a:gs>
            <a:gs pos="100000">
              <a:schemeClr val="accent5">
                <a:hueOff val="-4893445"/>
                <a:satOff val="33630"/>
                <a:lumOff val="-3294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مالی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3234600" y="2271615"/>
        <a:ext cx="760491" cy="760491"/>
      </dsp:txXfrm>
    </dsp:sp>
    <dsp:sp modelId="{5E02E4CF-7143-430A-8F8E-1C741E75FE10}">
      <dsp:nvSpPr>
        <dsp:cNvPr id="0" name=""/>
        <dsp:cNvSpPr/>
      </dsp:nvSpPr>
      <dsp:spPr>
        <a:xfrm rot="5400000">
          <a:off x="2240390" y="2631717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2394448" y="2643753"/>
        <a:ext cx="16216" cy="16216"/>
      </dsp:txXfrm>
    </dsp:sp>
    <dsp:sp modelId="{565DD165-8B7E-49F6-8CBD-03E73DD044B2}">
      <dsp:nvSpPr>
        <dsp:cNvPr id="0" name=""/>
        <dsp:cNvSpPr/>
      </dsp:nvSpPr>
      <dsp:spPr>
        <a:xfrm>
          <a:off x="1864808" y="2814028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7340168"/>
                <a:satOff val="50446"/>
                <a:lumOff val="-494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7340168"/>
                <a:satOff val="50446"/>
                <a:lumOff val="-4942"/>
                <a:alphaOff val="0"/>
                <a:shade val="100000"/>
              </a:schemeClr>
            </a:gs>
            <a:gs pos="100000">
              <a:schemeClr val="accent5">
                <a:hueOff val="-7340168"/>
                <a:satOff val="50446"/>
                <a:lumOff val="-494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anose="00000400000000000000" pitchFamily="2" charset="-78"/>
            </a:rPr>
            <a:t>رایانه ای</a:t>
          </a:r>
          <a:endParaRPr lang="en-US" sz="2400" kern="1200" dirty="0">
            <a:cs typeface="B Mitra" panose="00000400000000000000" pitchFamily="2" charset="-78"/>
          </a:endParaRPr>
        </a:p>
      </dsp:txBody>
      <dsp:txXfrm>
        <a:off x="2022311" y="2971531"/>
        <a:ext cx="760491" cy="760491"/>
      </dsp:txXfrm>
    </dsp:sp>
    <dsp:sp modelId="{4CDD138A-96FB-48B7-9E7E-609B1F4481FF}">
      <dsp:nvSpPr>
        <dsp:cNvPr id="0" name=""/>
        <dsp:cNvSpPr/>
      </dsp:nvSpPr>
      <dsp:spPr>
        <a:xfrm rot="9000000">
          <a:off x="1634245" y="2281759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 rot="10800000">
        <a:off x="1788303" y="2293795"/>
        <a:ext cx="16216" cy="16216"/>
      </dsp:txXfrm>
    </dsp:sp>
    <dsp:sp modelId="{0767E400-E104-4C62-8DA7-C3A798DDF9A3}">
      <dsp:nvSpPr>
        <dsp:cNvPr id="0" name=""/>
        <dsp:cNvSpPr/>
      </dsp:nvSpPr>
      <dsp:spPr>
        <a:xfrm>
          <a:off x="652518" y="2114112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9786890"/>
                <a:satOff val="67261"/>
                <a:lumOff val="-658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9786890"/>
                <a:satOff val="67261"/>
                <a:lumOff val="-6589"/>
                <a:alphaOff val="0"/>
                <a:shade val="100000"/>
              </a:schemeClr>
            </a:gs>
            <a:gs pos="100000">
              <a:schemeClr val="accent5">
                <a:hueOff val="-9786890"/>
                <a:satOff val="67261"/>
                <a:lumOff val="-658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آموزش و پرورش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810021" y="2271615"/>
        <a:ext cx="760491" cy="760491"/>
      </dsp:txXfrm>
    </dsp:sp>
    <dsp:sp modelId="{51D26F1D-52EC-422D-97D6-BBE4D3BAF4E5}">
      <dsp:nvSpPr>
        <dsp:cNvPr id="0" name=""/>
        <dsp:cNvSpPr/>
      </dsp:nvSpPr>
      <dsp:spPr>
        <a:xfrm rot="12600000">
          <a:off x="1634245" y="1581843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 rot="10800000">
        <a:off x="1788303" y="1593879"/>
        <a:ext cx="16216" cy="16216"/>
      </dsp:txXfrm>
    </dsp:sp>
    <dsp:sp modelId="{20ED2289-AF6E-419C-B4D3-29A9FAFDBB16}">
      <dsp:nvSpPr>
        <dsp:cNvPr id="0" name=""/>
        <dsp:cNvSpPr/>
      </dsp:nvSpPr>
      <dsp:spPr>
        <a:xfrm>
          <a:off x="652518" y="714281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2233612"/>
                <a:satOff val="84076"/>
                <a:lumOff val="-8236"/>
                <a:alphaOff val="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anose="00000400000000000000" pitchFamily="2" charset="-78"/>
            </a:rPr>
            <a:t>رسانه ای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810021" y="871784"/>
        <a:ext cx="760491" cy="760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F977F-8D6B-4A51-B3B3-E75AF3CEA820}">
      <dsp:nvSpPr>
        <dsp:cNvPr id="0" name=""/>
        <dsp:cNvSpPr/>
      </dsp:nvSpPr>
      <dsp:spPr>
        <a:xfrm>
          <a:off x="0" y="1587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Mitra" panose="00000400000000000000" pitchFamily="2" charset="-78"/>
            </a:rPr>
            <a:t>تجزیه و تحلیل انتقادی در بهره مندی و تولید پیام های رسانه ای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1587"/>
        <a:ext cx="7416823" cy="694195"/>
      </dsp:txXfrm>
    </dsp:sp>
    <dsp:sp modelId="{B2F45EA1-5240-4F22-BEAE-24CCB9C55616}">
      <dsp:nvSpPr>
        <dsp:cNvPr id="0" name=""/>
        <dsp:cNvSpPr/>
      </dsp:nvSpPr>
      <dsp:spPr>
        <a:xfrm>
          <a:off x="0" y="730493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3058403"/>
                <a:satOff val="21019"/>
                <a:lumOff val="-205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3058403"/>
                <a:satOff val="21019"/>
                <a:lumOff val="-2059"/>
                <a:alphaOff val="0"/>
                <a:shade val="100000"/>
              </a:schemeClr>
            </a:gs>
            <a:gs pos="100000">
              <a:schemeClr val="accent5">
                <a:hueOff val="-3058403"/>
                <a:satOff val="21019"/>
                <a:lumOff val="-205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Mitra" panose="00000400000000000000" pitchFamily="2" charset="-78"/>
            </a:rPr>
            <a:t>شناخت فرستنده و زمینه های شکل گیری پیام رسانه ها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730493"/>
        <a:ext cx="7416823" cy="694195"/>
      </dsp:txXfrm>
    </dsp:sp>
    <dsp:sp modelId="{9459CB54-126B-4B62-82ED-9BBE42F242CD}">
      <dsp:nvSpPr>
        <dsp:cNvPr id="0" name=""/>
        <dsp:cNvSpPr/>
      </dsp:nvSpPr>
      <dsp:spPr>
        <a:xfrm>
          <a:off x="0" y="1459398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6116806"/>
                <a:satOff val="42038"/>
                <a:lumOff val="-411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6116806"/>
                <a:satOff val="42038"/>
                <a:lumOff val="-4118"/>
                <a:alphaOff val="0"/>
                <a:shade val="100000"/>
              </a:schemeClr>
            </a:gs>
            <a:gs pos="100000">
              <a:schemeClr val="accent5">
                <a:hueOff val="-6116806"/>
                <a:satOff val="42038"/>
                <a:lumOff val="-411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Mitra" panose="00000400000000000000" pitchFamily="2" charset="-78"/>
            </a:rPr>
            <a:t>تفسیر پیام و ارزش هایی که از جانب رسانه ها ارائه می شود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1459398"/>
        <a:ext cx="7416823" cy="694195"/>
      </dsp:txXfrm>
    </dsp:sp>
    <dsp:sp modelId="{BEBCA803-AD39-4CD4-AFB9-77BE63016FD1}">
      <dsp:nvSpPr>
        <dsp:cNvPr id="0" name=""/>
        <dsp:cNvSpPr/>
      </dsp:nvSpPr>
      <dsp:spPr>
        <a:xfrm>
          <a:off x="0" y="2188304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9175209"/>
                <a:satOff val="63057"/>
                <a:lumOff val="-6177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9175209"/>
                <a:satOff val="63057"/>
                <a:lumOff val="-6177"/>
                <a:alphaOff val="0"/>
                <a:shade val="100000"/>
              </a:schemeClr>
            </a:gs>
            <a:gs pos="100000">
              <a:schemeClr val="accent5">
                <a:hueOff val="-9175209"/>
                <a:satOff val="63057"/>
                <a:lumOff val="-6177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Mitra" panose="00000400000000000000" pitchFamily="2" charset="-78"/>
            </a:rPr>
            <a:t>شناخت و انتخاب رسانه های مناسب برای برقراری ارتباط ودستیابی به مخاطب موردنظر</a:t>
          </a:r>
          <a:endParaRPr lang="en-US" sz="2400" kern="1200" dirty="0">
            <a:cs typeface="B Mitra" panose="00000400000000000000" pitchFamily="2" charset="-78"/>
          </a:endParaRPr>
        </a:p>
      </dsp:txBody>
      <dsp:txXfrm>
        <a:off x="0" y="2188304"/>
        <a:ext cx="7416823" cy="694195"/>
      </dsp:txXfrm>
    </dsp:sp>
    <dsp:sp modelId="{9797483E-3574-4FF5-B5EB-72B2CEDD013C}">
      <dsp:nvSpPr>
        <dsp:cNvPr id="0" name=""/>
        <dsp:cNvSpPr/>
      </dsp:nvSpPr>
      <dsp:spPr>
        <a:xfrm>
          <a:off x="0" y="2917209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2233612"/>
                <a:satOff val="84076"/>
                <a:lumOff val="-8236"/>
                <a:alphaOff val="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Mitra" panose="00000400000000000000" pitchFamily="2" charset="-78"/>
            </a:rPr>
            <a:t>دسترسی به رسانه ها برای بهره مندی و تولید پیام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2917209"/>
        <a:ext cx="7416823" cy="694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FF896-61E4-41EB-975E-94FA24199546}">
      <dsp:nvSpPr>
        <dsp:cNvPr id="0" name=""/>
        <dsp:cNvSpPr/>
      </dsp:nvSpPr>
      <dsp:spPr>
        <a:xfrm rot="10800000">
          <a:off x="1225168" y="3202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پیامهای آشکار و پنهان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3202"/>
        <a:ext cx="4050138" cy="655081"/>
      </dsp:txXfrm>
    </dsp:sp>
    <dsp:sp modelId="{1F875ED9-0389-4324-9DB6-0CBA996CBF7C}">
      <dsp:nvSpPr>
        <dsp:cNvPr id="0" name=""/>
        <dsp:cNvSpPr/>
      </dsp:nvSpPr>
      <dsp:spPr>
        <a:xfrm>
          <a:off x="897627" y="3202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FCF24E-3C04-4698-AB93-69FC11FC813B}">
      <dsp:nvSpPr>
        <dsp:cNvPr id="0" name=""/>
        <dsp:cNvSpPr/>
      </dsp:nvSpPr>
      <dsp:spPr>
        <a:xfrm rot="10800000">
          <a:off x="1225168" y="853830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بازنمایی ها را در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853830"/>
        <a:ext cx="4050138" cy="655081"/>
      </dsp:txXfrm>
    </dsp:sp>
    <dsp:sp modelId="{12D1D90F-637E-48F4-8B7F-445E186FF96B}">
      <dsp:nvSpPr>
        <dsp:cNvPr id="0" name=""/>
        <dsp:cNvSpPr/>
      </dsp:nvSpPr>
      <dsp:spPr>
        <a:xfrm>
          <a:off x="897627" y="853830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38F68C-7EE0-4A6C-BC3F-5F0F8D1D1A6B}">
      <dsp:nvSpPr>
        <dsp:cNvPr id="0" name=""/>
        <dsp:cNvSpPr/>
      </dsp:nvSpPr>
      <dsp:spPr>
        <a:xfrm rot="10800000">
          <a:off x="1225168" y="1704459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شیوه های اقناع در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1704459"/>
        <a:ext cx="4050138" cy="655081"/>
      </dsp:txXfrm>
    </dsp:sp>
    <dsp:sp modelId="{4A3ACD56-66BA-43EE-8B05-2262C781E03D}">
      <dsp:nvSpPr>
        <dsp:cNvPr id="0" name=""/>
        <dsp:cNvSpPr/>
      </dsp:nvSpPr>
      <dsp:spPr>
        <a:xfrm>
          <a:off x="897627" y="1704459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92455-3CCD-4114-A6DD-CDD19E95E970}">
      <dsp:nvSpPr>
        <dsp:cNvPr id="0" name=""/>
        <dsp:cNvSpPr/>
      </dsp:nvSpPr>
      <dsp:spPr>
        <a:xfrm rot="10800000">
          <a:off x="1225168" y="2555087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 اهداف و انگیزه های ارسال کنندگان پیام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2555087"/>
        <a:ext cx="4050138" cy="655081"/>
      </dsp:txXfrm>
    </dsp:sp>
    <dsp:sp modelId="{1A9FBFD2-7DE7-40A9-A70A-4EFA32129E08}">
      <dsp:nvSpPr>
        <dsp:cNvPr id="0" name=""/>
        <dsp:cNvSpPr/>
      </dsp:nvSpPr>
      <dsp:spPr>
        <a:xfrm>
          <a:off x="897627" y="2555087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49F788-6E85-44CD-8B5B-B631C2058428}">
      <dsp:nvSpPr>
        <dsp:cNvPr id="0" name=""/>
        <dsp:cNvSpPr/>
      </dsp:nvSpPr>
      <dsp:spPr>
        <a:xfrm rot="10800000">
          <a:off x="1225168" y="3405715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ارزشها و سبک زندگی در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3405715"/>
        <a:ext cx="4050138" cy="655081"/>
      </dsp:txXfrm>
    </dsp:sp>
    <dsp:sp modelId="{1749814E-248D-464A-BA52-BA05E3B5D9E1}">
      <dsp:nvSpPr>
        <dsp:cNvPr id="0" name=""/>
        <dsp:cNvSpPr/>
      </dsp:nvSpPr>
      <dsp:spPr>
        <a:xfrm>
          <a:off x="897627" y="3405715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1AFC-FFE3-4DF7-9879-787C305B567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911C2-D162-4784-8DBD-2B52EF5F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DB43-2C65-4179-959F-3FC378C72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هر دو همیشه</a:t>
            </a:r>
            <a:r>
              <a:rPr lang="fa-IR" baseline="0" dirty="0" smtClean="0"/>
              <a:t> در زندگی ما هستند</a:t>
            </a:r>
          </a:p>
          <a:p>
            <a:r>
              <a:rPr lang="fa-IR" baseline="0" dirty="0" smtClean="0"/>
              <a:t>وجودشان برای ما عادت شده است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بودنشان را بدیهی فرض کرده ایم</a:t>
            </a:r>
          </a:p>
          <a:p>
            <a:r>
              <a:rPr lang="fa-IR" baseline="0" dirty="0" smtClean="0"/>
              <a:t>بر تمامی رخدادهای زندگی ما سایه افکنده اند</a:t>
            </a:r>
          </a:p>
          <a:p>
            <a:r>
              <a:rPr lang="fa-IR" baseline="0" dirty="0" smtClean="0"/>
              <a:t>بر ما تاثیر می گذارند بدون آنکه حسشان کنیم</a:t>
            </a:r>
          </a:p>
          <a:p>
            <a:r>
              <a:rPr lang="fa-IR" baseline="0" dirty="0" smtClean="0"/>
              <a:t>همانطور که به فکر کسب مهارت برای استفاده درست از انرژی خورشیدی نیستیم، به فکر کسب مهارت برای استفاده درست از رسانه هم نیستیم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هر دو همیشه</a:t>
            </a:r>
            <a:r>
              <a:rPr lang="fa-IR" baseline="0" dirty="0" smtClean="0"/>
              <a:t> در زندگی ما هستند</a:t>
            </a:r>
          </a:p>
          <a:p>
            <a:r>
              <a:rPr lang="fa-IR" baseline="0" dirty="0" smtClean="0"/>
              <a:t>وجودشان برای ما عادت شده است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بودنشان را بدیهی فرض کرده ایم</a:t>
            </a:r>
          </a:p>
          <a:p>
            <a:r>
              <a:rPr lang="fa-IR" baseline="0" dirty="0" smtClean="0"/>
              <a:t>بر تمامی رخدادهای زندگی ما سایه افکنده اند</a:t>
            </a:r>
          </a:p>
          <a:p>
            <a:r>
              <a:rPr lang="fa-IR" baseline="0" dirty="0" smtClean="0"/>
              <a:t>بر ما تاثیر می گذارند بدون آنکه حسشان کنیم</a:t>
            </a:r>
          </a:p>
          <a:p>
            <a:r>
              <a:rPr lang="fa-IR" baseline="0" dirty="0" smtClean="0"/>
              <a:t>همانطور که به فکر کسب مهارت برای استفاده درست از انرژی خورشیدی نیستیم، به فکر کسب مهارت برای استفاده درست از رسانه هم نیستیم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مهارتهای دیگری هم هست که نیاز به سواد دارد از جمله استفاده کردن از رسانه که نیاز به پیوستن به نهضت</a:t>
            </a:r>
            <a:r>
              <a:rPr lang="fa-IR" baseline="0" dirty="0" smtClean="0"/>
              <a:t> سواد رسانه ای دارد.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aseline="0" dirty="0"/>
              <a:t>سواد عاطفی : توانایی ایجاد رابطه عاطفی با خانواده ، همسر و دوستان به نحو احسن</a:t>
            </a:r>
          </a:p>
          <a:p>
            <a:pPr algn="r" rtl="1"/>
            <a:r>
              <a:rPr lang="fa-IR" baseline="0" dirty="0"/>
              <a:t>سواد ارتباطی : توانایی ایجاد ارتباط و تعامل با تمامی اعضای جامعه</a:t>
            </a:r>
          </a:p>
          <a:p>
            <a:pPr algn="r" rtl="1"/>
            <a:r>
              <a:rPr lang="fa-IR" baseline="0" dirty="0"/>
              <a:t>سواد مالی : توانایی مدیریت اقتصادی درآمد</a:t>
            </a:r>
          </a:p>
          <a:p>
            <a:pPr algn="r" rtl="1"/>
            <a:r>
              <a:rPr lang="fa-IR" baseline="0" dirty="0"/>
              <a:t>سواد رسانه ای : شناخت انواع رسانه ها و توانایی درک، تفسیر و تحلیل پیام های رسانه ای</a:t>
            </a:r>
          </a:p>
          <a:p>
            <a:pPr algn="r" rtl="1"/>
            <a:r>
              <a:rPr lang="fa-IR" baseline="0" dirty="0"/>
              <a:t>سواد آموزش و پرورش : توانایی تربیت فرزندان به نحو احسن</a:t>
            </a:r>
          </a:p>
          <a:p>
            <a:pPr algn="r" rtl="1"/>
            <a:r>
              <a:rPr lang="fa-IR" baseline="0" dirty="0"/>
              <a:t>سواد رایانه ای : توانایی استفاده از مهارت های هفتگانه رایانه </a:t>
            </a:r>
            <a:r>
              <a:rPr lang="en-US" baseline="0" dirty="0"/>
              <a:t>ICDL</a:t>
            </a:r>
            <a:endParaRPr lang="fa-IR" baseline="0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DB43-2C65-4179-959F-3FC378C728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اولین بار مارشال مک لوهان</a:t>
            </a:r>
            <a:r>
              <a:rPr lang="fa-IR" baseline="0" dirty="0" smtClean="0"/>
              <a:t> در سال 1965 از این واژه استفاده کرد.</a:t>
            </a:r>
          </a:p>
          <a:p>
            <a:r>
              <a:rPr lang="fa-IR" baseline="0" dirty="0" smtClean="0"/>
              <a:t>ار دهه 1970 این موضوع در برخی کشورهای امریکای لاتین و اروپایی مورد توجه قرار گرفت.</a:t>
            </a:r>
          </a:p>
          <a:p>
            <a:r>
              <a:rPr lang="fa-IR" baseline="0" dirty="0" smtClean="0"/>
              <a:t>در اروپا آموزش سواد رسانه ای در 1970 و در کشور فنلاند و دانمارک آغاز شد.</a:t>
            </a:r>
          </a:p>
          <a:p>
            <a:r>
              <a:rPr lang="fa-IR" baseline="0" dirty="0" smtClean="0"/>
              <a:t>آموزش سواد رسانه ای در کانادا از سال 1978 با تشکیل انجمن سواد رسانه ای آغاز شد.</a:t>
            </a:r>
          </a:p>
          <a:p>
            <a:r>
              <a:rPr lang="fa-IR" baseline="0" dirty="0" smtClean="0"/>
              <a:t>پس از آن مباحث سواد رسانه ای در قالب یک موضوع درسی به کتاب های درسی انگلیسی افزوده شد.</a:t>
            </a:r>
          </a:p>
          <a:p>
            <a:r>
              <a:rPr lang="fa-IR" baseline="0" dirty="0" smtClean="0"/>
              <a:t>در سال 1982 سازمان یونسکو بیانیه ای در ارتباط با آموزش سواد رسانه ای صادر کرد.</a:t>
            </a:r>
          </a:p>
          <a:p>
            <a:r>
              <a:rPr lang="fa-IR" baseline="0" dirty="0" smtClean="0"/>
              <a:t>هم اکنون در بسیاری از کشورها همچون کانادا، ژاپن، امریکا، آلمان، انگلیس، اسپانیا و افریقای جنوبی سواد رسانه ای یک واحد درسی در مقاطع تحصیلی مختلف به شمار می رود.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C78169D-DD6C-43AF-A837-3CDC4FB6046A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091" y="1270215"/>
            <a:ext cx="6335253" cy="72547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100" b="1" dirty="0">
                <a:solidFill>
                  <a:srgbClr val="FFC000"/>
                </a:solidFill>
                <a:cs typeface="B Titr" panose="00000700000000000000" pitchFamily="2" charset="-78"/>
              </a:rPr>
              <a:t>کتاب تفکر و سواد رسانه </a:t>
            </a:r>
            <a:r>
              <a:rPr lang="fa-IR" sz="41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ای پایه دهم</a:t>
            </a:r>
            <a:endParaRPr lang="en-US" sz="4100" b="1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8324" y="2962502"/>
            <a:ext cx="2845259" cy="8011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5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سرآغاز</a:t>
            </a:r>
            <a:endParaRPr lang="en-US" sz="54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724" y="267494"/>
            <a:ext cx="2845259" cy="8011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هوالعلیم</a:t>
            </a:r>
            <a:endParaRPr lang="en-US" sz="3200" b="1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5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20538"/>
            <a:ext cx="9144000" cy="526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627335"/>
            <a:ext cx="2520280" cy="57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خوش بین و ساده انگار باشیم؟</a:t>
            </a:r>
            <a:endParaRPr lang="fa-IR" sz="20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6216" y="1851471"/>
            <a:ext cx="2232248" cy="57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بدبین و فراری باشیم؟</a:t>
            </a:r>
            <a:endParaRPr lang="fa-IR" sz="20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07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20538"/>
            <a:ext cx="9252519" cy="526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28184" y="771550"/>
            <a:ext cx="266429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b="1" dirty="0" smtClean="0">
                <a:ln w="6350">
                  <a:noFill/>
                </a:ln>
                <a:solidFill>
                  <a:srgbClr val="0070C0"/>
                </a:solidFill>
                <a:cs typeface="B Titr" panose="00000700000000000000" pitchFamily="2" charset="-78"/>
              </a:rPr>
              <a:t>به نظر می رسد که بایست واقع بین باشیم</a:t>
            </a:r>
            <a:endParaRPr lang="fa-IR" sz="2400" b="1" baseline="30000" dirty="0">
              <a:ln w="6350">
                <a:noFill/>
              </a:ln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0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020272" y="1642509"/>
            <a:ext cx="1728192" cy="2297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چه می شود اگر بعد از این کتاب بتوانیم ...</a:t>
            </a:r>
          </a:p>
          <a:p>
            <a:pPr algn="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7973665"/>
              </p:ext>
            </p:extLst>
          </p:nvPr>
        </p:nvGraphicFramePr>
        <p:xfrm>
          <a:off x="1475656" y="411510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1520" y="2218573"/>
            <a:ext cx="2016224" cy="2297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... را تشخیص بدهیم؟</a:t>
            </a:r>
          </a:p>
          <a:p>
            <a:pPr algn="ct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2" descr="D:\آموزش\مدرسه هنر و رسانه آینه\لوگو\گوشه عکس\ayeneh logo + site_bla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" y="4646486"/>
            <a:ext cx="666785" cy="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534"/>
            <a:ext cx="9478380" cy="533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3608" y="3595149"/>
            <a:ext cx="6895545" cy="776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پایان جلسه اول</a:t>
            </a:r>
            <a:endParaRPr lang="fa-IR" sz="3200" b="1" baseline="30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5122" name="Picture 2" descr="D:\آموزش\مدرسه هنر و رسانه آینه\لوگو\گوشه عکس\ayeneh logo + site 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27934"/>
            <a:ext cx="1100327" cy="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534"/>
            <a:ext cx="9478380" cy="533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9632" y="3811173"/>
            <a:ext cx="6895545" cy="776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تشابه رسانه و خورشید در زندگی ما چیست؟</a:t>
            </a:r>
            <a:endParaRPr lang="fa-IR" sz="3200" b="1" baseline="30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0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3928" y="699542"/>
            <a:ext cx="3600400" cy="2160240"/>
          </a:xfrm>
          <a:prstGeom prst="rect">
            <a:avLst/>
          </a:prstGeom>
          <a:solidFill>
            <a:schemeClr val="accent3">
              <a:lumMod val="60000"/>
              <a:lumOff val="40000"/>
              <a:alpha val="5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آیا در زندگی ما</a:t>
            </a:r>
          </a:p>
          <a:p>
            <a:pPr algn="ctr" rtl="1"/>
            <a:r>
              <a:rPr lang="fa-I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این فقط خواندن و نوشتن است که</a:t>
            </a:r>
          </a:p>
          <a:p>
            <a:pPr algn="ctr" rtl="1"/>
            <a:r>
              <a:rPr lang="fa-I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سواد می خواهد؟</a:t>
            </a:r>
            <a:endParaRPr lang="fa-IR" sz="3200" b="1" baseline="30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8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67849841"/>
              </p:ext>
            </p:extLst>
          </p:nvPr>
        </p:nvGraphicFramePr>
        <p:xfrm>
          <a:off x="395536" y="483518"/>
          <a:ext cx="4805114" cy="390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62902"/>
            <a:ext cx="3250650" cy="300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73189" y="411510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برخی از انواع سواد</a:t>
            </a:r>
            <a:endParaRPr lang="fa-IR" sz="3600" b="1" baseline="30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12" name="Picture 2" descr="D:\آموزش\مدرسه هنر و رسانه آینه\لوگو\گوشه عکس\ayeneh logo + site_bla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" y="4646486"/>
            <a:ext cx="666785" cy="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D2608F-C53F-4A9B-9447-89D4E8C64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CCD2608F-C53F-4A9B-9447-89D4E8C64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48FC43-318D-458B-9986-63877B04C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CA48FC43-318D-458B-9986-63877B04C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3E262A-D26B-4BD1-BAFD-C5B17B30C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C3E262A-D26B-4BD1-BAFD-C5B17B30C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E39741-FEE0-4A85-9AC2-F0197DC3B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83E39741-FEE0-4A85-9AC2-F0197DC3B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1252E0-970E-4097-8BF8-FB9E8356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21252E0-970E-4097-8BF8-FB9E8356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1F6DC5-A729-41FC-B8F8-8ABA0A86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9F1F6DC5-A729-41FC-B8F8-8ABA0A86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8FA882-B83F-4952-B8A0-01631818A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268FA882-B83F-4952-B8A0-01631818A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02E4CF-7143-430A-8F8E-1C741E75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5E02E4CF-7143-430A-8F8E-1C741E75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5DD165-8B7E-49F6-8CBD-03E73DD04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565DD165-8B7E-49F6-8CBD-03E73DD04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CDD138A-96FB-48B7-9E7E-609B1F448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4CDD138A-96FB-48B7-9E7E-609B1F448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67E400-E104-4C62-8DA7-C3A798DDF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767E400-E104-4C62-8DA7-C3A798DDF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D26F1D-52EC-422D-97D6-BBE4D3BAF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51D26F1D-52EC-422D-97D6-BBE4D3BAF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ED2289-AF6E-419C-B4D3-29A9FAFD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20ED2289-AF6E-419C-B4D3-29A9FAFDB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6896025"/>
              </p:ext>
            </p:extLst>
          </p:nvPr>
        </p:nvGraphicFramePr>
        <p:xfrm>
          <a:off x="827585" y="902972"/>
          <a:ext cx="7416823" cy="361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27584" y="267494"/>
            <a:ext cx="7515770" cy="592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توانمندی های  سواد رسانه ای با تعریف یونسکو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9" name="Picture 2" descr="D:\آموزش\مدرسه هنر و رسانه آینه\لوگو\گوشه عکس\ayeneh logo + site_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" y="4646486"/>
            <a:ext cx="666785" cy="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2050" idx="1"/>
            <a:endCxn id="2051" idx="3"/>
          </p:cNvCxnSpPr>
          <p:nvPr/>
        </p:nvCxnSpPr>
        <p:spPr>
          <a:xfrm flipH="1">
            <a:off x="1733730" y="2884552"/>
            <a:ext cx="5745140" cy="0"/>
          </a:xfrm>
          <a:prstGeom prst="straightConnector1">
            <a:avLst/>
          </a:prstGeom>
          <a:ln w="476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آموزش\مدرسه هنر و رسانه آینه\باشگاه سواد رسانه ای\ملحقات کتاب تفکر و سواد رسانه ای\0- مقدمه\پاورپوینت مقدمه\تصاویر\49414803392cd555529ef1bf52af1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39702"/>
            <a:ext cx="1986266" cy="148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870" y="2006842"/>
            <a:ext cx="1755419" cy="1755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059582"/>
            <a:ext cx="5863643" cy="329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17706" y="305747"/>
            <a:ext cx="6150638" cy="609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ارتباطات از انسانهای اولیه تا انسانهای آخریه!!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2" descr="D:\آموزش\مدرسه هنر و رسانه آینه\لوگو\گوشه عکس\ayeneh logo + site_bl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" y="4646486"/>
            <a:ext cx="666785" cy="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59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851" y="440654"/>
            <a:ext cx="3201501" cy="4003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5616" y="1563638"/>
            <a:ext cx="2880320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آیا شما در دنیا اولین کسانی هستید که پای کلاس سواد رسانه ای نشستید؟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9" name="Picture 2" descr="D:\آموزش\مدرسه هنر و رسانه آینه\لوگو\گوشه عکس\ayeneh logo + site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" y="4646486"/>
            <a:ext cx="666785" cy="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450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 descr="D:\آموزش\مدرسه هنر و رسانه آینه\باشگاه سواد رسانه ای\ملحقات کتاب تفکر و سواد رسانه ای\0- مقدمه\پاورپوینت مقدمه\تصاویر\social-media-in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8" y="1131590"/>
            <a:ext cx="4850904" cy="323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411510"/>
            <a:ext cx="6150638" cy="609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سواد رسانه ای دردنیا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37524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آموزش\مدرسه هنر و رسانه آینه\باشگاه سواد رسانه ای\ملحقات کتاب تفکر و سواد رسانه ای\0- مقدمه\پاورپوینت مقدمه\تصاویر\canada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8" y="1493269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168" y="249974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57986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597" y="537524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747" y="1493269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747" y="249974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597" y="357986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آموزش\مدرسه هنر و رسانه آینه\لوگو\گوشه عکس\ayeneh logo + site_bla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" y="4646486"/>
            <a:ext cx="666785" cy="5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8014"/>
            <a:ext cx="9144000" cy="5321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6096" y="3795488"/>
            <a:ext cx="3486342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در مواجهه با رسانه ها چگونه باید رفتار کنیم؟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1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114</TotalTime>
  <Words>699</Words>
  <Application>Microsoft Office PowerPoint</Application>
  <PresentationFormat>On-screen Show (16:9)</PresentationFormat>
  <Paragraphs>84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 Mitra</vt:lpstr>
      <vt:lpstr>Calibri</vt:lpstr>
      <vt:lpstr>B Titr</vt:lpstr>
      <vt:lpstr>Impact</vt:lpstr>
      <vt:lpstr>Times New Roman</vt:lpstr>
      <vt:lpstr>Arial</vt:lpstr>
      <vt:lpstr>NewsPrint</vt:lpstr>
      <vt:lpstr>کتاب تفکر و سواد رسانه ای پایه دهم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Sadegh</dc:creator>
  <cp:lastModifiedBy>بنیاد فرهنگی تربیتی ضیاءالصالحین</cp:lastModifiedBy>
  <cp:revision>27</cp:revision>
  <dcterms:created xsi:type="dcterms:W3CDTF">2016-09-22T20:52:39Z</dcterms:created>
  <dcterms:modified xsi:type="dcterms:W3CDTF">2017-03-11T12:37:25Z</dcterms:modified>
</cp:coreProperties>
</file>